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xlsm" ContentType="application/vnd.ms-excel.sheet.macroEnabled.12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0.jpg" ContentType="image/png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1.xml" ContentType="application/vnd.openxmlformats-officedocument.themeOverride+xml"/>
  <Override PartName="/ppt/charts/chart6.xml" ContentType="application/vnd.openxmlformats-officedocument.drawingml.chart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439" r:id="rId2"/>
    <p:sldId id="512" r:id="rId3"/>
    <p:sldId id="291" r:id="rId4"/>
    <p:sldId id="314" r:id="rId5"/>
    <p:sldId id="393" r:id="rId6"/>
    <p:sldId id="320" r:id="rId7"/>
    <p:sldId id="424" r:id="rId8"/>
    <p:sldId id="507" r:id="rId9"/>
    <p:sldId id="508" r:id="rId10"/>
    <p:sldId id="509" r:id="rId11"/>
    <p:sldId id="510" r:id="rId12"/>
    <p:sldId id="511" r:id="rId13"/>
    <p:sldId id="399" r:id="rId14"/>
    <p:sldId id="400" r:id="rId15"/>
    <p:sldId id="407" r:id="rId16"/>
    <p:sldId id="494" r:id="rId17"/>
    <p:sldId id="502" r:id="rId18"/>
    <p:sldId id="503" r:id="rId19"/>
    <p:sldId id="504" r:id="rId20"/>
    <p:sldId id="505" r:id="rId21"/>
    <p:sldId id="506" r:id="rId22"/>
    <p:sldId id="497" r:id="rId23"/>
    <p:sldId id="498" r:id="rId24"/>
    <p:sldId id="499" r:id="rId25"/>
    <p:sldId id="500" r:id="rId26"/>
    <p:sldId id="501" r:id="rId27"/>
    <p:sldId id="434" r:id="rId28"/>
    <p:sldId id="435" r:id="rId29"/>
    <p:sldId id="436" r:id="rId30"/>
    <p:sldId id="437" r:id="rId31"/>
    <p:sldId id="513" r:id="rId32"/>
    <p:sldId id="345" r:id="rId33"/>
  </p:sldIdLst>
  <p:sldSz cx="9144000" cy="6858000" type="screen4x3"/>
  <p:notesSz cx="6858000" cy="9947275"/>
  <p:custDataLst>
    <p:tags r:id="rId36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1A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14" autoAdjust="0"/>
    <p:restoredTop sz="88672"/>
  </p:normalViewPr>
  <p:slideViewPr>
    <p:cSldViewPr snapToGrid="0" snapToObjects="1">
      <p:cViewPr varScale="1">
        <p:scale>
          <a:sx n="185" d="100"/>
          <a:sy n="185" d="100"/>
        </p:scale>
        <p:origin x="1728" y="18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11704"/>
    </p:cViewPr>
  </p:sorterViewPr>
  <p:notesViewPr>
    <p:cSldViewPr snapToGrid="0" snapToObjects="1">
      <p:cViewPr varScale="1">
        <p:scale>
          <a:sx n="58" d="100"/>
          <a:sy n="58" d="100"/>
        </p:scale>
        <p:origin x="3045" y="5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handoutMaster" Target="handoutMasters/handoutMaster1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Macro-Enabled_Worksheet2.xlsm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428482607029571"/>
          <c:y val="0.0604189585240299"/>
          <c:w val="0.945311520152452"/>
          <c:h val="0.78056552367676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last year</c:v>
                </c:pt>
              </c:strCache>
            </c:strRef>
          </c:tx>
          <c:spPr>
            <a:ln w="38100">
              <a:solidFill>
                <a:srgbClr val="666699"/>
              </a:solidFill>
              <a:prstDash val="solid"/>
            </a:ln>
          </c:spPr>
          <c:marker>
            <c:spPr>
              <a:solidFill>
                <a:srgbClr val="4F81BD"/>
              </a:solidFill>
              <a:ln>
                <a:solidFill>
                  <a:srgbClr val="666699"/>
                </a:solidFill>
                <a:prstDash val="solid"/>
              </a:ln>
            </c:spPr>
          </c:marker>
          <c:dPt>
            <c:idx val="13"/>
            <c:bubble3D val="0"/>
            <c:spPr>
              <a:ln w="38100">
                <a:solidFill>
                  <a:schemeClr val="tx2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0CA-4FEF-9C4E-77C1EECC108E}"/>
              </c:ext>
            </c:extLst>
          </c:dPt>
          <c:cat>
            <c:strRef>
              <c:f>Sheet1!$A$2:$A$20</c:f>
              <c:strCache>
                <c:ptCount val="19"/>
                <c:pt idx="0">
                  <c:v>1996</c:v>
                </c:pt>
                <c:pt idx="1">
                  <c:v>1998</c:v>
                </c:pt>
                <c:pt idx="2">
                  <c:v>2000</c:v>
                </c:pt>
                <c:pt idx="3">
                  <c:v>2001/02</c:v>
                </c:pt>
                <c:pt idx="4">
                  <c:v>2002/03</c:v>
                </c:pt>
                <c:pt idx="5">
                  <c:v>2003/04</c:v>
                </c:pt>
                <c:pt idx="6">
                  <c:v>2004/05</c:v>
                </c:pt>
                <c:pt idx="7">
                  <c:v>2005/06</c:v>
                </c:pt>
                <c:pt idx="8">
                  <c:v>2006/07</c:v>
                </c:pt>
                <c:pt idx="9">
                  <c:v>2007/08</c:v>
                </c:pt>
                <c:pt idx="10">
                  <c:v>2008/09</c:v>
                </c:pt>
                <c:pt idx="11">
                  <c:v>2009/10</c:v>
                </c:pt>
                <c:pt idx="12">
                  <c:v>2010/11</c:v>
                </c:pt>
                <c:pt idx="13">
                  <c:v>2011/2012</c:v>
                </c:pt>
                <c:pt idx="14">
                  <c:v>2012/2013</c:v>
                </c:pt>
                <c:pt idx="15">
                  <c:v>2013/2014</c:v>
                </c:pt>
                <c:pt idx="16">
                  <c:v>2014/2015</c:v>
                </c:pt>
                <c:pt idx="17">
                  <c:v>2015/2016</c:v>
                </c:pt>
                <c:pt idx="18">
                  <c:v>2016/2017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0.3</c:v>
                </c:pt>
                <c:pt idx="1">
                  <c:v>0.3</c:v>
                </c:pt>
                <c:pt idx="2">
                  <c:v>0.2</c:v>
                </c:pt>
                <c:pt idx="3">
                  <c:v>0.1</c:v>
                </c:pt>
                <c:pt idx="4">
                  <c:v>0.1</c:v>
                </c:pt>
                <c:pt idx="5">
                  <c:v>0.1</c:v>
                </c:pt>
                <c:pt idx="6">
                  <c:v>0.1</c:v>
                </c:pt>
                <c:pt idx="7">
                  <c:v>0.1</c:v>
                </c:pt>
                <c:pt idx="8">
                  <c:v>0.1</c:v>
                </c:pt>
                <c:pt idx="9">
                  <c:v>0.1</c:v>
                </c:pt>
                <c:pt idx="10">
                  <c:v>0.1</c:v>
                </c:pt>
                <c:pt idx="11">
                  <c:v>0.2</c:v>
                </c:pt>
                <c:pt idx="12">
                  <c:v>0.2</c:v>
                </c:pt>
                <c:pt idx="13">
                  <c:v>0.2</c:v>
                </c:pt>
                <c:pt idx="14">
                  <c:v>0.2</c:v>
                </c:pt>
                <c:pt idx="15">
                  <c:v>0.2</c:v>
                </c:pt>
                <c:pt idx="16">
                  <c:v>0.2</c:v>
                </c:pt>
                <c:pt idx="17">
                  <c:v>0.2</c:v>
                </c:pt>
                <c:pt idx="18">
                  <c:v>0.2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4D9-4143-9BB5-AFA662E1CCD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Ever</c:v>
                </c:pt>
              </c:strCache>
            </c:strRef>
          </c:tx>
          <c:spPr>
            <a:ln w="38100">
              <a:solidFill>
                <a:srgbClr val="DD2D32"/>
              </a:solidFill>
              <a:prstDash val="solid"/>
            </a:ln>
          </c:spPr>
          <c:marker>
            <c:spPr>
              <a:solidFill>
                <a:srgbClr val="C0504D"/>
              </a:solidFill>
              <a:ln>
                <a:solidFill>
                  <a:srgbClr val="DD2D32"/>
                </a:solidFill>
                <a:prstDash val="solid"/>
              </a:ln>
            </c:spPr>
          </c:marker>
          <c:dPt>
            <c:idx val="18"/>
            <c:bubble3D val="0"/>
            <c:spPr>
              <a:ln w="38100"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0CA-4FEF-9C4E-77C1EECC108E}"/>
              </c:ext>
            </c:extLst>
          </c:dPt>
          <c:cat>
            <c:strRef>
              <c:f>Sheet1!$A$2:$A$20</c:f>
              <c:strCache>
                <c:ptCount val="19"/>
                <c:pt idx="0">
                  <c:v>1996</c:v>
                </c:pt>
                <c:pt idx="1">
                  <c:v>1998</c:v>
                </c:pt>
                <c:pt idx="2">
                  <c:v>2000</c:v>
                </c:pt>
                <c:pt idx="3">
                  <c:v>2001/02</c:v>
                </c:pt>
                <c:pt idx="4">
                  <c:v>2002/03</c:v>
                </c:pt>
                <c:pt idx="5">
                  <c:v>2003/04</c:v>
                </c:pt>
                <c:pt idx="6">
                  <c:v>2004/05</c:v>
                </c:pt>
                <c:pt idx="7">
                  <c:v>2005/06</c:v>
                </c:pt>
                <c:pt idx="8">
                  <c:v>2006/07</c:v>
                </c:pt>
                <c:pt idx="9">
                  <c:v>2007/08</c:v>
                </c:pt>
                <c:pt idx="10">
                  <c:v>2008/09</c:v>
                </c:pt>
                <c:pt idx="11">
                  <c:v>2009/10</c:v>
                </c:pt>
                <c:pt idx="12">
                  <c:v>2010/11</c:v>
                </c:pt>
                <c:pt idx="13">
                  <c:v>2011/2012</c:v>
                </c:pt>
                <c:pt idx="14">
                  <c:v>2012/2013</c:v>
                </c:pt>
                <c:pt idx="15">
                  <c:v>2013/2014</c:v>
                </c:pt>
                <c:pt idx="16">
                  <c:v>2014/2015</c:v>
                </c:pt>
                <c:pt idx="17">
                  <c:v>2015/2016</c:v>
                </c:pt>
                <c:pt idx="18">
                  <c:v>2016/2017</c:v>
                </c:pt>
              </c:strCache>
            </c:strRef>
          </c:cat>
          <c:val>
            <c:numRef>
              <c:f>Sheet1!$C$2:$C$20</c:f>
              <c:numCache>
                <c:formatCode>General</c:formatCode>
                <c:ptCount val="19"/>
                <c:pt idx="0">
                  <c:v>1.1</c:v>
                </c:pt>
                <c:pt idx="1">
                  <c:v>1.1</c:v>
                </c:pt>
                <c:pt idx="2">
                  <c:v>1.0</c:v>
                </c:pt>
                <c:pt idx="3">
                  <c:v>0.6</c:v>
                </c:pt>
                <c:pt idx="4">
                  <c:v>0.5</c:v>
                </c:pt>
                <c:pt idx="5">
                  <c:v>0.6</c:v>
                </c:pt>
                <c:pt idx="6">
                  <c:v>0.5</c:v>
                </c:pt>
                <c:pt idx="7">
                  <c:v>0.6</c:v>
                </c:pt>
                <c:pt idx="8">
                  <c:v>0.6</c:v>
                </c:pt>
                <c:pt idx="9">
                  <c:v>0.6</c:v>
                </c:pt>
                <c:pt idx="10">
                  <c:v>0.6</c:v>
                </c:pt>
                <c:pt idx="11">
                  <c:v>0.7</c:v>
                </c:pt>
                <c:pt idx="12">
                  <c:v>0.6</c:v>
                </c:pt>
                <c:pt idx="13">
                  <c:v>0.7</c:v>
                </c:pt>
                <c:pt idx="14">
                  <c:v>0.8</c:v>
                </c:pt>
                <c:pt idx="15">
                  <c:v>0.8</c:v>
                </c:pt>
                <c:pt idx="16">
                  <c:v>0.9</c:v>
                </c:pt>
                <c:pt idx="17">
                  <c:v>0.8</c:v>
                </c:pt>
                <c:pt idx="18">
                  <c:v>1.1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14D9-4143-9BB5-AFA662E1CCD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YP last year</c:v>
                </c:pt>
              </c:strCache>
            </c:strRef>
          </c:tx>
          <c:spPr>
            <a:ln w="38100">
              <a:solidFill>
                <a:schemeClr val="accent3">
                  <a:lumMod val="50000"/>
                </a:schemeClr>
              </a:solidFill>
            </a:ln>
          </c:spPr>
          <c:cat>
            <c:strRef>
              <c:f>Sheet1!$A$2:$A$20</c:f>
              <c:strCache>
                <c:ptCount val="19"/>
                <c:pt idx="0">
                  <c:v>1996</c:v>
                </c:pt>
                <c:pt idx="1">
                  <c:v>1998</c:v>
                </c:pt>
                <c:pt idx="2">
                  <c:v>2000</c:v>
                </c:pt>
                <c:pt idx="3">
                  <c:v>2001/02</c:v>
                </c:pt>
                <c:pt idx="4">
                  <c:v>2002/03</c:v>
                </c:pt>
                <c:pt idx="5">
                  <c:v>2003/04</c:v>
                </c:pt>
                <c:pt idx="6">
                  <c:v>2004/05</c:v>
                </c:pt>
                <c:pt idx="7">
                  <c:v>2005/06</c:v>
                </c:pt>
                <c:pt idx="8">
                  <c:v>2006/07</c:v>
                </c:pt>
                <c:pt idx="9">
                  <c:v>2007/08</c:v>
                </c:pt>
                <c:pt idx="10">
                  <c:v>2008/09</c:v>
                </c:pt>
                <c:pt idx="11">
                  <c:v>2009/10</c:v>
                </c:pt>
                <c:pt idx="12">
                  <c:v>2010/11</c:v>
                </c:pt>
                <c:pt idx="13">
                  <c:v>2011/2012</c:v>
                </c:pt>
                <c:pt idx="14">
                  <c:v>2012/2013</c:v>
                </c:pt>
                <c:pt idx="15">
                  <c:v>2013/2014</c:v>
                </c:pt>
                <c:pt idx="16">
                  <c:v>2014/2015</c:v>
                </c:pt>
                <c:pt idx="17">
                  <c:v>2015/2016</c:v>
                </c:pt>
                <c:pt idx="18">
                  <c:v>2016/2017</c:v>
                </c:pt>
              </c:strCache>
            </c:strRef>
          </c:cat>
          <c:val>
            <c:numRef>
              <c:f>Sheet1!$D$2:$D$20</c:f>
              <c:numCache>
                <c:formatCode>General</c:formatCode>
                <c:ptCount val="19"/>
                <c:pt idx="0">
                  <c:v>0.5</c:v>
                </c:pt>
                <c:pt idx="1">
                  <c:v>0.5</c:v>
                </c:pt>
                <c:pt idx="2">
                  <c:v>0.1</c:v>
                </c:pt>
                <c:pt idx="3">
                  <c:v>0.2</c:v>
                </c:pt>
                <c:pt idx="4">
                  <c:v>0.1</c:v>
                </c:pt>
                <c:pt idx="5">
                  <c:v>0.4</c:v>
                </c:pt>
                <c:pt idx="6">
                  <c:v>0.4</c:v>
                </c:pt>
                <c:pt idx="7">
                  <c:v>0.3</c:v>
                </c:pt>
                <c:pt idx="8">
                  <c:v>0.2</c:v>
                </c:pt>
                <c:pt idx="9">
                  <c:v>0.1</c:v>
                </c:pt>
                <c:pt idx="10">
                  <c:v>0.3</c:v>
                </c:pt>
                <c:pt idx="11">
                  <c:v>0.4</c:v>
                </c:pt>
                <c:pt idx="12">
                  <c:v>0.3</c:v>
                </c:pt>
                <c:pt idx="13">
                  <c:v>0.3</c:v>
                </c:pt>
                <c:pt idx="14">
                  <c:v>0.2</c:v>
                </c:pt>
                <c:pt idx="15">
                  <c:v>0.5</c:v>
                </c:pt>
                <c:pt idx="16">
                  <c:v>0.5</c:v>
                </c:pt>
                <c:pt idx="17">
                  <c:v>0.1</c:v>
                </c:pt>
                <c:pt idx="18">
                  <c:v>0.4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0CA-4FEF-9C4E-77C1EECC10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44409328"/>
        <c:axId val="1244151232"/>
      </c:lineChart>
      <c:catAx>
        <c:axId val="1244409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46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lang="en-US" sz="1400" baseline="0"/>
            </a:pPr>
            <a:endParaRPr lang="en-US"/>
          </a:p>
        </c:txPr>
        <c:crossAx val="1244151232"/>
        <c:crosses val="autoZero"/>
        <c:auto val="1"/>
        <c:lblAlgn val="ctr"/>
        <c:lblOffset val="100"/>
        <c:noMultiLvlLbl val="0"/>
      </c:catAx>
      <c:valAx>
        <c:axId val="1244151232"/>
        <c:scaling>
          <c:orientation val="minMax"/>
        </c:scaling>
        <c:delete val="0"/>
        <c:axPos val="l"/>
        <c:majorGridlines>
          <c:spPr>
            <a:ln w="3146">
              <a:noFill/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46">
            <a:solidFill>
              <a:srgbClr val="808080"/>
            </a:solidFill>
            <a:prstDash val="solid"/>
          </a:ln>
        </c:spPr>
        <c:txPr>
          <a:bodyPr/>
          <a:lstStyle/>
          <a:p>
            <a:pPr>
              <a:defRPr lang="en-US"/>
            </a:pPr>
            <a:endParaRPr lang="en-US"/>
          </a:p>
        </c:txPr>
        <c:crossAx val="1244409328"/>
        <c:crosses val="autoZero"/>
        <c:crossBetween val="between"/>
      </c:valAx>
      <c:spPr>
        <a:noFill/>
        <a:ln w="25363">
          <a:noFill/>
        </a:ln>
      </c:spPr>
    </c:plotArea>
    <c:legend>
      <c:legendPos val="r"/>
      <c:layout>
        <c:manualLayout>
          <c:xMode val="edge"/>
          <c:yMode val="edge"/>
          <c:x val="0.0429043161470998"/>
          <c:y val="0.217166137204338"/>
          <c:w val="0.16338604458675"/>
          <c:h val="0.243011845303709"/>
        </c:manualLayout>
      </c:layout>
      <c:overlay val="0"/>
      <c:spPr>
        <a:noFill/>
        <a:ln w="25174">
          <a:noFill/>
        </a:ln>
      </c:spPr>
      <c:txPr>
        <a:bodyPr/>
        <a:lstStyle/>
        <a:p>
          <a:pPr>
            <a:defRPr lang="en-US" sz="160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88" b="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6226865337034"/>
          <c:y val="0.0687155636640685"/>
          <c:w val="0.868404064173223"/>
          <c:h val="0.704970782775814"/>
        </c:manualLayout>
      </c:layout>
      <c:barChart>
        <c:barDir val="col"/>
        <c:grouping val="clustered"/>
        <c:varyColors val="0"/>
        <c:ser>
          <c:idx val="1"/>
          <c:order val="2"/>
          <c:tx>
            <c:strRef>
              <c:f>Sheet1!$D$1</c:f>
              <c:strCache>
                <c:ptCount val="1"/>
                <c:pt idx="0">
                  <c:v>New AS injecting clients</c:v>
                </c:pt>
              </c:strCache>
            </c:strRef>
          </c:tx>
          <c:spPr>
            <a:solidFill>
              <a:srgbClr val="DD0806"/>
            </a:solidFill>
            <a:ln w="23365">
              <a:solidFill>
                <a:srgbClr val="DD0806"/>
              </a:solidFill>
              <a:prstDash val="solid"/>
            </a:ln>
          </c:spPr>
          <c:invertIfNegative val="0"/>
          <c:cat>
            <c:numRef>
              <c:f>Sheet1!$A$2:$A$22</c:f>
              <c:numCache>
                <c:formatCode>General</c:formatCode>
                <c:ptCount val="21"/>
                <c:pt idx="0">
                  <c:v>1991.0</c:v>
                </c:pt>
                <c:pt idx="1">
                  <c:v>1992.0</c:v>
                </c:pt>
                <c:pt idx="2">
                  <c:v>1993.0</c:v>
                </c:pt>
                <c:pt idx="3">
                  <c:v>1994.0</c:v>
                </c:pt>
                <c:pt idx="4">
                  <c:v>1995.0</c:v>
                </c:pt>
                <c:pt idx="5">
                  <c:v>1996.0</c:v>
                </c:pt>
                <c:pt idx="6">
                  <c:v>1997.0</c:v>
                </c:pt>
                <c:pt idx="7">
                  <c:v>1998.0</c:v>
                </c:pt>
                <c:pt idx="8">
                  <c:v>1999.0</c:v>
                </c:pt>
                <c:pt idx="9">
                  <c:v>2000.0</c:v>
                </c:pt>
                <c:pt idx="10">
                  <c:v>2001.0</c:v>
                </c:pt>
                <c:pt idx="11">
                  <c:v>2002.0</c:v>
                </c:pt>
                <c:pt idx="12">
                  <c:v>2003.0</c:v>
                </c:pt>
                <c:pt idx="13">
                  <c:v>2004.0</c:v>
                </c:pt>
                <c:pt idx="14">
                  <c:v>2005.0</c:v>
                </c:pt>
                <c:pt idx="15">
                  <c:v>2006.0</c:v>
                </c:pt>
                <c:pt idx="16">
                  <c:v>2007.0</c:v>
                </c:pt>
                <c:pt idx="17">
                  <c:v>2008.0</c:v>
                </c:pt>
                <c:pt idx="18">
                  <c:v>2009.0</c:v>
                </c:pt>
                <c:pt idx="19">
                  <c:v>2010.0</c:v>
                </c:pt>
                <c:pt idx="20">
                  <c:v>2011.0</c:v>
                </c:pt>
              </c:numCache>
            </c:numRef>
          </c:cat>
          <c:val>
            <c:numRef>
              <c:f>Sheet1!$D$2:$D$22</c:f>
              <c:numCache>
                <c:formatCode>General</c:formatCode>
                <c:ptCount val="21"/>
                <c:pt idx="0">
                  <c:v>92.0</c:v>
                </c:pt>
                <c:pt idx="1">
                  <c:v>135.0</c:v>
                </c:pt>
                <c:pt idx="2">
                  <c:v>160.0</c:v>
                </c:pt>
                <c:pt idx="3">
                  <c:v>248.0</c:v>
                </c:pt>
                <c:pt idx="4">
                  <c:v>324.0</c:v>
                </c:pt>
                <c:pt idx="5">
                  <c:v>433.0</c:v>
                </c:pt>
                <c:pt idx="6">
                  <c:v>347.0</c:v>
                </c:pt>
                <c:pt idx="7">
                  <c:v>393.0</c:v>
                </c:pt>
                <c:pt idx="8">
                  <c:v>470.0</c:v>
                </c:pt>
                <c:pt idx="9">
                  <c:v>486.0</c:v>
                </c:pt>
                <c:pt idx="10">
                  <c:v>578.0</c:v>
                </c:pt>
                <c:pt idx="11">
                  <c:v>624.0</c:v>
                </c:pt>
                <c:pt idx="12">
                  <c:v>848.0</c:v>
                </c:pt>
                <c:pt idx="13">
                  <c:v>924.0</c:v>
                </c:pt>
                <c:pt idx="14">
                  <c:v>761.0</c:v>
                </c:pt>
                <c:pt idx="15">
                  <c:v>739.0</c:v>
                </c:pt>
                <c:pt idx="16">
                  <c:v>586.0</c:v>
                </c:pt>
                <c:pt idx="17">
                  <c:v>1316.0</c:v>
                </c:pt>
                <c:pt idx="18">
                  <c:v>1364.0</c:v>
                </c:pt>
                <c:pt idx="19">
                  <c:v>1521.0</c:v>
                </c:pt>
                <c:pt idx="20">
                  <c:v>1330.0</c:v>
                </c:pt>
              </c:numCache>
            </c:numRef>
          </c:val>
        </c:ser>
        <c:ser>
          <c:idx val="2"/>
          <c:order val="3"/>
          <c:tx>
            <c:strRef>
              <c:f>Sheet1!$E$1</c:f>
              <c:strCache>
                <c:ptCount val="1"/>
                <c:pt idx="0">
                  <c:v>New other injecting clients</c:v>
                </c:pt>
              </c:strCache>
            </c:strRef>
          </c:tx>
          <c:spPr>
            <a:solidFill>
              <a:srgbClr val="000000"/>
            </a:solidFill>
            <a:ln w="11683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Sheet1!$A$2:$A$22</c:f>
              <c:numCache>
                <c:formatCode>General</c:formatCode>
                <c:ptCount val="21"/>
                <c:pt idx="0">
                  <c:v>1991.0</c:v>
                </c:pt>
                <c:pt idx="1">
                  <c:v>1992.0</c:v>
                </c:pt>
                <c:pt idx="2">
                  <c:v>1993.0</c:v>
                </c:pt>
                <c:pt idx="3">
                  <c:v>1994.0</c:v>
                </c:pt>
                <c:pt idx="4">
                  <c:v>1995.0</c:v>
                </c:pt>
                <c:pt idx="5">
                  <c:v>1996.0</c:v>
                </c:pt>
                <c:pt idx="6">
                  <c:v>1997.0</c:v>
                </c:pt>
                <c:pt idx="7">
                  <c:v>1998.0</c:v>
                </c:pt>
                <c:pt idx="8">
                  <c:v>1999.0</c:v>
                </c:pt>
                <c:pt idx="9">
                  <c:v>2000.0</c:v>
                </c:pt>
                <c:pt idx="10">
                  <c:v>2001.0</c:v>
                </c:pt>
                <c:pt idx="11">
                  <c:v>2002.0</c:v>
                </c:pt>
                <c:pt idx="12">
                  <c:v>2003.0</c:v>
                </c:pt>
                <c:pt idx="13">
                  <c:v>2004.0</c:v>
                </c:pt>
                <c:pt idx="14">
                  <c:v>2005.0</c:v>
                </c:pt>
                <c:pt idx="15">
                  <c:v>2006.0</c:v>
                </c:pt>
                <c:pt idx="16">
                  <c:v>2007.0</c:v>
                </c:pt>
                <c:pt idx="17">
                  <c:v>2008.0</c:v>
                </c:pt>
                <c:pt idx="18">
                  <c:v>2009.0</c:v>
                </c:pt>
                <c:pt idx="19">
                  <c:v>2010.0</c:v>
                </c:pt>
                <c:pt idx="20">
                  <c:v>2011.0</c:v>
                </c:pt>
              </c:numCache>
            </c:numRef>
          </c:cat>
          <c:val>
            <c:numRef>
              <c:f>Sheet1!$E$2:$E$22</c:f>
              <c:numCache>
                <c:formatCode>General</c:formatCode>
                <c:ptCount val="21"/>
                <c:pt idx="0">
                  <c:v>1997.0</c:v>
                </c:pt>
                <c:pt idx="1">
                  <c:v>1181.0</c:v>
                </c:pt>
                <c:pt idx="2">
                  <c:v>1084.0</c:v>
                </c:pt>
                <c:pt idx="3">
                  <c:v>795.0</c:v>
                </c:pt>
                <c:pt idx="4">
                  <c:v>850.0</c:v>
                </c:pt>
                <c:pt idx="5">
                  <c:v>1026.0</c:v>
                </c:pt>
                <c:pt idx="6">
                  <c:v>796.0</c:v>
                </c:pt>
                <c:pt idx="7">
                  <c:v>840.0</c:v>
                </c:pt>
                <c:pt idx="8">
                  <c:v>766.0</c:v>
                </c:pt>
                <c:pt idx="9">
                  <c:v>704.0</c:v>
                </c:pt>
                <c:pt idx="10">
                  <c:v>696.0</c:v>
                </c:pt>
                <c:pt idx="11">
                  <c:v>697.0</c:v>
                </c:pt>
                <c:pt idx="12">
                  <c:v>755.0</c:v>
                </c:pt>
                <c:pt idx="13">
                  <c:v>847.0</c:v>
                </c:pt>
                <c:pt idx="14">
                  <c:v>755.0</c:v>
                </c:pt>
                <c:pt idx="15">
                  <c:v>394.0</c:v>
                </c:pt>
                <c:pt idx="16">
                  <c:v>510.0</c:v>
                </c:pt>
                <c:pt idx="17">
                  <c:v>1036.0</c:v>
                </c:pt>
                <c:pt idx="18">
                  <c:v>652.0</c:v>
                </c:pt>
                <c:pt idx="19">
                  <c:v>389.0</c:v>
                </c:pt>
                <c:pt idx="20">
                  <c:v>285.0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905711376"/>
        <c:axId val="903040144"/>
      </c:barChart>
      <c:lineChart>
        <c:grouping val="standard"/>
        <c:varyColors val="0"/>
        <c:ser>
          <c:idx val="4"/>
          <c:order val="0"/>
          <c:tx>
            <c:strRef>
              <c:f>Sheet1!$B$1</c:f>
              <c:strCache>
                <c:ptCount val="1"/>
                <c:pt idx="0">
                  <c:v>AS injecting clients</c:v>
                </c:pt>
              </c:strCache>
            </c:strRef>
          </c:tx>
          <c:spPr>
            <a:ln w="11683">
              <a:solidFill>
                <a:srgbClr val="DD0806"/>
              </a:solidFill>
              <a:prstDash val="solid"/>
            </a:ln>
          </c:spPr>
          <c:marker>
            <c:symbol val="square"/>
            <c:size val="5"/>
            <c:spPr>
              <a:solidFill>
                <a:srgbClr val="FFFFFF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1991.0</c:v>
                </c:pt>
                <c:pt idx="1">
                  <c:v>1992.0</c:v>
                </c:pt>
                <c:pt idx="2">
                  <c:v>1993.0</c:v>
                </c:pt>
                <c:pt idx="3">
                  <c:v>1994.0</c:v>
                </c:pt>
                <c:pt idx="4">
                  <c:v>1995.0</c:v>
                </c:pt>
                <c:pt idx="5">
                  <c:v>1996.0</c:v>
                </c:pt>
                <c:pt idx="6">
                  <c:v>1997.0</c:v>
                </c:pt>
                <c:pt idx="7">
                  <c:v>1998.0</c:v>
                </c:pt>
                <c:pt idx="8">
                  <c:v>1999.0</c:v>
                </c:pt>
                <c:pt idx="9">
                  <c:v>2000.0</c:v>
                </c:pt>
                <c:pt idx="10">
                  <c:v>2001.0</c:v>
                </c:pt>
                <c:pt idx="11">
                  <c:v>2002.0</c:v>
                </c:pt>
                <c:pt idx="12">
                  <c:v>2003.0</c:v>
                </c:pt>
                <c:pt idx="13">
                  <c:v>2004.0</c:v>
                </c:pt>
                <c:pt idx="14">
                  <c:v>2005.0</c:v>
                </c:pt>
                <c:pt idx="15">
                  <c:v>2006.0</c:v>
                </c:pt>
                <c:pt idx="16">
                  <c:v>2007.0</c:v>
                </c:pt>
                <c:pt idx="17">
                  <c:v>2008.0</c:v>
                </c:pt>
                <c:pt idx="18">
                  <c:v>2009.0</c:v>
                </c:pt>
                <c:pt idx="19">
                  <c:v>2010.0</c:v>
                </c:pt>
                <c:pt idx="20">
                  <c:v>2011.0</c:v>
                </c:pt>
              </c:numCache>
            </c:numRef>
          </c:cat>
          <c:val>
            <c:numRef>
              <c:f>Sheet1!$B$2:$B$22</c:f>
              <c:numCache>
                <c:formatCode>General</c:formatCode>
                <c:ptCount val="21"/>
                <c:pt idx="0">
                  <c:v>92.0</c:v>
                </c:pt>
                <c:pt idx="1">
                  <c:v>195.0</c:v>
                </c:pt>
                <c:pt idx="2">
                  <c:v>276.0</c:v>
                </c:pt>
                <c:pt idx="3">
                  <c:v>400.0</c:v>
                </c:pt>
                <c:pt idx="4">
                  <c:v>536.0</c:v>
                </c:pt>
                <c:pt idx="5">
                  <c:v>727.0</c:v>
                </c:pt>
                <c:pt idx="6">
                  <c:v>732.0</c:v>
                </c:pt>
                <c:pt idx="7">
                  <c:v>803.0</c:v>
                </c:pt>
                <c:pt idx="8">
                  <c:v>909.0</c:v>
                </c:pt>
                <c:pt idx="9">
                  <c:v>1028.0</c:v>
                </c:pt>
                <c:pt idx="10">
                  <c:v>1225.0</c:v>
                </c:pt>
                <c:pt idx="11">
                  <c:v>1395.0</c:v>
                </c:pt>
                <c:pt idx="12">
                  <c:v>1739.0</c:v>
                </c:pt>
                <c:pt idx="13">
                  <c:v>1838.0</c:v>
                </c:pt>
                <c:pt idx="14">
                  <c:v>1750.0</c:v>
                </c:pt>
                <c:pt idx="15">
                  <c:v>1938.0</c:v>
                </c:pt>
                <c:pt idx="16">
                  <c:v>1841.0</c:v>
                </c:pt>
                <c:pt idx="17">
                  <c:v>2225.0</c:v>
                </c:pt>
                <c:pt idx="18">
                  <c:v>2628.0</c:v>
                </c:pt>
                <c:pt idx="19">
                  <c:v>2942.0</c:v>
                </c:pt>
                <c:pt idx="20">
                  <c:v>2980.0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Other injecting clients</c:v>
                </c:pt>
              </c:strCache>
            </c:strRef>
          </c:tx>
          <c:spPr>
            <a:ln w="11683">
              <a:solidFill>
                <a:srgbClr val="000000"/>
              </a:solidFill>
              <a:prstDash val="solid"/>
            </a:ln>
          </c:spPr>
          <c:marker>
            <c:symbol val="triangle"/>
            <c:size val="5"/>
            <c:spPr>
              <a:solidFill>
                <a:schemeClr val="tx1"/>
              </a:solidFill>
              <a:ln>
                <a:solidFill>
                  <a:schemeClr val="bg1"/>
                </a:solidFill>
                <a:prstDash val="solid"/>
              </a:ln>
            </c:spPr>
          </c:marker>
          <c:cat>
            <c:numRef>
              <c:f>Sheet1!$A$2:$A$22</c:f>
              <c:numCache>
                <c:formatCode>General</c:formatCode>
                <c:ptCount val="21"/>
                <c:pt idx="0">
                  <c:v>1991.0</c:v>
                </c:pt>
                <c:pt idx="1">
                  <c:v>1992.0</c:v>
                </c:pt>
                <c:pt idx="2">
                  <c:v>1993.0</c:v>
                </c:pt>
                <c:pt idx="3">
                  <c:v>1994.0</c:v>
                </c:pt>
                <c:pt idx="4">
                  <c:v>1995.0</c:v>
                </c:pt>
                <c:pt idx="5">
                  <c:v>1996.0</c:v>
                </c:pt>
                <c:pt idx="6">
                  <c:v>1997.0</c:v>
                </c:pt>
                <c:pt idx="7">
                  <c:v>1998.0</c:v>
                </c:pt>
                <c:pt idx="8">
                  <c:v>1999.0</c:v>
                </c:pt>
                <c:pt idx="9">
                  <c:v>2000.0</c:v>
                </c:pt>
                <c:pt idx="10">
                  <c:v>2001.0</c:v>
                </c:pt>
                <c:pt idx="11">
                  <c:v>2002.0</c:v>
                </c:pt>
                <c:pt idx="12">
                  <c:v>2003.0</c:v>
                </c:pt>
                <c:pt idx="13">
                  <c:v>2004.0</c:v>
                </c:pt>
                <c:pt idx="14">
                  <c:v>2005.0</c:v>
                </c:pt>
                <c:pt idx="15">
                  <c:v>2006.0</c:v>
                </c:pt>
                <c:pt idx="16">
                  <c:v>2007.0</c:v>
                </c:pt>
                <c:pt idx="17">
                  <c:v>2008.0</c:v>
                </c:pt>
                <c:pt idx="18">
                  <c:v>2009.0</c:v>
                </c:pt>
                <c:pt idx="19">
                  <c:v>2010.0</c:v>
                </c:pt>
                <c:pt idx="20">
                  <c:v>2011.0</c:v>
                </c:pt>
              </c:numCache>
            </c:numRef>
          </c:cat>
          <c:val>
            <c:numRef>
              <c:f>Sheet1!$C$2:$C$22</c:f>
              <c:numCache>
                <c:formatCode>General</c:formatCode>
                <c:ptCount val="21"/>
                <c:pt idx="0">
                  <c:v>2013.0</c:v>
                </c:pt>
                <c:pt idx="1">
                  <c:v>2469.0</c:v>
                </c:pt>
                <c:pt idx="2">
                  <c:v>2764.0</c:v>
                </c:pt>
                <c:pt idx="3">
                  <c:v>2665.0</c:v>
                </c:pt>
                <c:pt idx="4">
                  <c:v>2659.0</c:v>
                </c:pt>
                <c:pt idx="5">
                  <c:v>2898.0</c:v>
                </c:pt>
                <c:pt idx="6">
                  <c:v>2871.0</c:v>
                </c:pt>
                <c:pt idx="7">
                  <c:v>2884.0</c:v>
                </c:pt>
                <c:pt idx="8">
                  <c:v>2719.0</c:v>
                </c:pt>
                <c:pt idx="9">
                  <c:v>2623.0</c:v>
                </c:pt>
                <c:pt idx="10">
                  <c:v>2621.0</c:v>
                </c:pt>
                <c:pt idx="11">
                  <c:v>2691.0</c:v>
                </c:pt>
                <c:pt idx="12">
                  <c:v>2744.0</c:v>
                </c:pt>
                <c:pt idx="13">
                  <c:v>2439.0</c:v>
                </c:pt>
                <c:pt idx="14">
                  <c:v>2578.0</c:v>
                </c:pt>
                <c:pt idx="15">
                  <c:v>2247.0</c:v>
                </c:pt>
                <c:pt idx="16">
                  <c:v>2448.0</c:v>
                </c:pt>
                <c:pt idx="17">
                  <c:v>2286.0</c:v>
                </c:pt>
                <c:pt idx="18">
                  <c:v>1853.0</c:v>
                </c:pt>
                <c:pt idx="19">
                  <c:v>1290.0</c:v>
                </c:pt>
                <c:pt idx="20">
                  <c:v>887.0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5520768"/>
        <c:axId val="905789280"/>
      </c:lineChart>
      <c:catAx>
        <c:axId val="9057113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72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Year of Presentation/Attendance</a:t>
                </a:r>
              </a:p>
            </c:rich>
          </c:tx>
          <c:layout>
            <c:manualLayout>
              <c:xMode val="edge"/>
              <c:yMode val="edge"/>
              <c:x val="0.337701781556142"/>
              <c:y val="0.852643093075073"/>
            </c:manualLayout>
          </c:layout>
          <c:overlay val="0"/>
          <c:spPr>
            <a:noFill/>
            <a:ln w="23365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921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/>
            </a:pPr>
            <a:endParaRPr lang="en-US"/>
          </a:p>
        </c:txPr>
        <c:crossAx val="90304014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903040144"/>
        <c:scaling>
          <c:orientation val="minMax"/>
          <c:max val="3000.0"/>
        </c:scaling>
        <c:delete val="0"/>
        <c:axPos val="l"/>
        <c:title>
          <c:tx>
            <c:rich>
              <a:bodyPr/>
              <a:lstStyle/>
              <a:p>
                <a:pPr>
                  <a:defRPr sz="1472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Number of Clients</a:t>
                </a:r>
              </a:p>
            </c:rich>
          </c:tx>
          <c:layout>
            <c:manualLayout>
              <c:xMode val="edge"/>
              <c:yMode val="edge"/>
              <c:x val="0.0123975496247"/>
              <c:y val="0.294404462883"/>
            </c:manualLayout>
          </c:layout>
          <c:overlay val="0"/>
          <c:spPr>
            <a:noFill/>
            <a:ln w="23365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2921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905711376"/>
        <c:crosses val="autoZero"/>
        <c:crossBetween val="between"/>
      </c:valAx>
      <c:catAx>
        <c:axId val="9055207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05789280"/>
        <c:crosses val="autoZero"/>
        <c:auto val="1"/>
        <c:lblAlgn val="ctr"/>
        <c:lblOffset val="100"/>
        <c:noMultiLvlLbl val="0"/>
      </c:catAx>
      <c:valAx>
        <c:axId val="905789280"/>
        <c:scaling>
          <c:orientation val="minMax"/>
        </c:scaling>
        <c:delete val="1"/>
        <c:axPos val="r"/>
        <c:majorTickMark val="out"/>
        <c:minorTickMark val="none"/>
        <c:tickLblPos val="nextTo"/>
        <c:crossAx val="905520768"/>
        <c:crosses val="max"/>
        <c:crossBetween val="between"/>
      </c:valAx>
      <c:spPr>
        <a:noFill/>
        <a:ln w="23365">
          <a:noFill/>
        </a:ln>
      </c:spPr>
    </c:plotArea>
    <c:legend>
      <c:legendPos val="r"/>
      <c:layout>
        <c:manualLayout>
          <c:xMode val="edge"/>
          <c:yMode val="edge"/>
          <c:x val="0.283678756476684"/>
          <c:y val="0.193103448275862"/>
          <c:w val="0.246113989637306"/>
          <c:h val="0.255172413793103"/>
        </c:manualLayout>
      </c:layout>
      <c:overlay val="0"/>
      <c:spPr>
        <a:noFill/>
        <a:ln w="23365">
          <a:noFill/>
        </a:ln>
      </c:sp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104" b="1" i="0" u="none" strike="noStrike" baseline="0">
          <a:solidFill>
            <a:srgbClr val="000000"/>
          </a:solidFill>
          <a:latin typeface="+mj-lt"/>
          <a:ea typeface="Times New Roman"/>
          <a:cs typeface="Times New Roman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01415215675283"/>
          <c:y val="0.025811005853543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Ever injected a psychoactive drug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00AE9E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solidFill>
                <a:schemeClr val="bg2"/>
              </a:solidFill>
              <a:ln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-0.11508226203473"/>
                  <c:y val="0.151994984128941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2000">
                        <a:solidFill>
                          <a:schemeClr val="tx1"/>
                        </a:solidFill>
                      </a:defRPr>
                    </a:pPr>
                    <a:r>
                      <a:rPr lang="mr-IN" sz="2000" smtClean="0"/>
                      <a:t>14</a:t>
                    </a:r>
                    <a:r>
                      <a:rPr lang="mr-IN" sz="2000" dirty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06813291835406"/>
                  <c:y val="-0.211914793872698"/>
                </c:manualLayout>
              </c:layout>
              <c:tx>
                <c:rich>
                  <a:bodyPr/>
                  <a:lstStyle/>
                  <a:p>
                    <a:pPr>
                      <a:defRPr sz="2000">
                        <a:solidFill>
                          <a:schemeClr val="tx1"/>
                        </a:solidFill>
                      </a:defRPr>
                    </a:pPr>
                    <a:r>
                      <a:rPr lang="mr-IN" sz="2000" smtClean="0">
                        <a:solidFill>
                          <a:schemeClr val="tx1"/>
                        </a:solidFill>
                      </a:rPr>
                      <a:t> </a:t>
                    </a:r>
                    <a:r>
                      <a:rPr lang="mr-IN" sz="2000" dirty="0">
                        <a:solidFill>
                          <a:schemeClr val="tx1"/>
                        </a:solidFill>
                      </a:rPr>
                      <a:t>86%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14.0</c:v>
                </c:pt>
                <c:pt idx="1">
                  <c:v>86.0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26761997013589"/>
          <c:y val="0.777088430470671"/>
          <c:w val="0.220919020651437"/>
          <c:h val="0.222911569529329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900628593602321"/>
          <c:y val="0.204516482155822"/>
          <c:w val="0.664829310430886"/>
          <c:h val="0.77463576227273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Injected psychoactive drugs during last year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00AE9E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solidFill>
                <a:schemeClr val="accent4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solidFill>
                <a:schemeClr val="bg2"/>
              </a:solidFill>
              <a:ln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-0.23147911101665"/>
                  <c:y val="0.0666621641142824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2800"/>
                    </a:pPr>
                    <a:r>
                      <a:rPr lang="mr-IN" sz="2800" dirty="0" smtClean="0"/>
                      <a:t>46</a:t>
                    </a:r>
                    <a:r>
                      <a:rPr lang="mr-IN" sz="2800" dirty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96633143821379"/>
                  <c:y val="-0.045814643050779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800"/>
                  </a:pPr>
                  <a:endParaRPr lang="en-U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49%</a:t>
                    </a:r>
                    <a:endParaRPr lang="en-US" dirty="0"/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46.0</c:v>
                </c:pt>
                <c:pt idx="1">
                  <c:v>54.0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20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2000"/>
            </a:pPr>
            <a:endParaRPr lang="en-US"/>
          </a:p>
        </c:txPr>
      </c:legendEntry>
      <c:layout>
        <c:manualLayout>
          <c:xMode val="edge"/>
          <c:yMode val="edge"/>
          <c:x val="0.811725830785307"/>
          <c:y val="0.406598302912964"/>
          <c:w val="0.165269478914581"/>
          <c:h val="0.141146574964683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22664454219564"/>
          <c:y val="0.0"/>
          <c:w val="0.635248039323117"/>
          <c:h val="0.87315484333268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00AE9E"/>
            </a:solidFill>
          </c:spPr>
          <c:invertIfNegative val="0"/>
          <c:dLbls>
            <c:dLbl>
              <c:idx val="0"/>
              <c:layout>
                <c:manualLayout>
                  <c:x val="0.0"/>
                  <c:y val="0.00888133334918412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1563"/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355-4C7F-B115-51E7321BAF4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563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Sheet1!$A$2:$A$4</c:f>
              <c:strCache>
                <c:ptCount val="3"/>
                <c:pt idx="0">
                  <c:v>Never injected a psychoactive drug </c:v>
                </c:pt>
                <c:pt idx="1">
                  <c:v>Recently (in preceding 12 months) injected a psychoactive </c:v>
                </c:pt>
                <c:pt idx="2">
                  <c:v>Previously injected a psychoactive 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0.014</c:v>
                </c:pt>
                <c:pt idx="1">
                  <c:v>0.39</c:v>
                </c:pt>
                <c:pt idx="2">
                  <c:v>0.14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355-4C7F-B115-51E7321BAF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48620144"/>
        <c:axId val="1247075104"/>
      </c:barChart>
      <c:catAx>
        <c:axId val="1248620144"/>
        <c:scaling>
          <c:orientation val="maxMin"/>
        </c:scaling>
        <c:delete val="0"/>
        <c:axPos val="l"/>
        <c:numFmt formatCode="@" sourceLinked="0"/>
        <c:majorTickMark val="out"/>
        <c:minorTickMark val="none"/>
        <c:tickLblPos val="nextTo"/>
        <c:txPr>
          <a:bodyPr anchor="b" anchorCtr="0"/>
          <a:lstStyle/>
          <a:p>
            <a:pPr>
              <a:defRPr sz="1563" baseline="0">
                <a:latin typeface="Arial" pitchFamily="34" charset="0"/>
              </a:defRPr>
            </a:pPr>
            <a:endParaRPr lang="en-US"/>
          </a:p>
        </c:txPr>
        <c:crossAx val="1247075104"/>
        <c:crosses val="autoZero"/>
        <c:auto val="1"/>
        <c:lblAlgn val="ctr"/>
        <c:lblOffset val="100"/>
        <c:noMultiLvlLbl val="0"/>
      </c:catAx>
      <c:valAx>
        <c:axId val="1247075104"/>
        <c:scaling>
          <c:orientation val="minMax"/>
          <c:max val="1.0"/>
        </c:scaling>
        <c:delete val="0"/>
        <c:axPos val="t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563"/>
            </a:pPr>
            <a:endParaRPr lang="en-US"/>
          </a:p>
        </c:txPr>
        <c:crossAx val="1248620144"/>
        <c:crosses val="autoZero"/>
        <c:crossBetween val="between"/>
        <c:majorUnit val="0.25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758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79652874788329"/>
          <c:y val="0.347333206044725"/>
          <c:w val="0.495880852298349"/>
          <c:h val="0.571197403082371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Aware</c:v>
                </c:pt>
              </c:strCache>
            </c:strRef>
          </c:tx>
          <c:spPr>
            <a:solidFill>
              <a:srgbClr val="00AE9E"/>
            </a:solidFill>
          </c:spPr>
          <c:invertIfNegative val="0"/>
          <c:cat>
            <c:strRef>
              <c:f>Sheet1!$A$2:$A$4</c:f>
              <c:strCache>
                <c:ptCount val="3"/>
                <c:pt idx="0">
                  <c:v>Never injected a psychoactive drug </c:v>
                </c:pt>
                <c:pt idx="1">
                  <c:v>Recently (in preceding 12 months) injected a psychoactive </c:v>
                </c:pt>
                <c:pt idx="2">
                  <c:v>Previously injected a psychoactive </c:v>
                </c:pt>
              </c:strCache>
            </c:strRef>
          </c:cat>
          <c:val>
            <c:numRef>
              <c:f>Sheet1!$B$2:$B$4</c:f>
              <c:numCache>
                <c:formatCode>0</c:formatCode>
                <c:ptCount val="3"/>
                <c:pt idx="0">
                  <c:v>1.0</c:v>
                </c:pt>
                <c:pt idx="1">
                  <c:v>7.0</c:v>
                </c:pt>
                <c:pt idx="2">
                  <c:v>4.0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2AC-4053-B2B2-E3ACF3B3DEA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Unaware</c:v>
                </c:pt>
              </c:strCache>
            </c:strRef>
          </c:tx>
          <c:invertIfNegative val="0"/>
          <c:cat>
            <c:strRef>
              <c:f>Sheet1!$A$2:$A$4</c:f>
              <c:strCache>
                <c:ptCount val="3"/>
                <c:pt idx="0">
                  <c:v>Never injected a psychoactive drug </c:v>
                </c:pt>
                <c:pt idx="1">
                  <c:v>Recently (in preceding 12 months) injected a psychoactive </c:v>
                </c:pt>
                <c:pt idx="2">
                  <c:v>Previously injected a psychoactive </c:v>
                </c:pt>
              </c:strCache>
            </c:strRef>
          </c:cat>
          <c:val>
            <c:numRef>
              <c:f>Sheet1!$C$2:$C$4</c:f>
              <c:numCache>
                <c:formatCode>0</c:formatCode>
                <c:ptCount val="3"/>
                <c:pt idx="0">
                  <c:v>6.0</c:v>
                </c:pt>
                <c:pt idx="1">
                  <c:v>7.0</c:v>
                </c:pt>
                <c:pt idx="2">
                  <c:v>2.0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2AC-4053-B2B2-E3ACF3B3DE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48649296"/>
        <c:axId val="1248652048"/>
      </c:barChart>
      <c:catAx>
        <c:axId val="1248649296"/>
        <c:scaling>
          <c:orientation val="maxMin"/>
        </c:scaling>
        <c:delete val="0"/>
        <c:axPos val="l"/>
        <c:numFmt formatCode="@" sourceLinked="0"/>
        <c:majorTickMark val="out"/>
        <c:minorTickMark val="none"/>
        <c:tickLblPos val="nextTo"/>
        <c:txPr>
          <a:bodyPr anchor="b" anchorCtr="0"/>
          <a:lstStyle/>
          <a:p>
            <a:pPr>
              <a:defRPr sz="1563" baseline="0">
                <a:latin typeface="Arial" pitchFamily="34" charset="0"/>
              </a:defRPr>
            </a:pPr>
            <a:endParaRPr lang="en-US"/>
          </a:p>
        </c:txPr>
        <c:crossAx val="1248652048"/>
        <c:crosses val="autoZero"/>
        <c:auto val="1"/>
        <c:lblAlgn val="ctr"/>
        <c:lblOffset val="100"/>
        <c:noMultiLvlLbl val="0"/>
      </c:catAx>
      <c:valAx>
        <c:axId val="1248652048"/>
        <c:scaling>
          <c:orientation val="minMax"/>
          <c:max val="20.0"/>
        </c:scaling>
        <c:delete val="0"/>
        <c:axPos val="t"/>
        <c:majorGridlines/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563"/>
            </a:pPr>
            <a:endParaRPr lang="en-US"/>
          </a:p>
        </c:txPr>
        <c:crossAx val="1248649296"/>
        <c:crosses val="autoZero"/>
        <c:crossBetween val="between"/>
        <c:majorUnit val="5.0"/>
      </c:valAx>
    </c:plotArea>
    <c:legend>
      <c:legendPos val="t"/>
      <c:layout>
        <c:manualLayout>
          <c:xMode val="edge"/>
          <c:yMode val="edge"/>
          <c:x val="0.0"/>
          <c:y val="0.0177622004988801"/>
          <c:w val="0.979779073470842"/>
          <c:h val="0.2351822571934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758"/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939AAD-85C1-4A1A-91A7-FE9C3F9C704B}" type="datetimeFigureOut">
              <a:rPr lang="en-GB" smtClean="0"/>
              <a:t>23/10/2017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39D8C-524F-469A-84B3-C735A275C5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4834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FED4F8-D3CB-4053-A784-6D743ADF59E4}" type="datetimeFigureOut">
              <a:rPr lang="en-GB" smtClean="0"/>
              <a:t>23/10/2017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C3A7EA-E71C-4B49-85EF-556AA900F1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944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 smtClean="0"/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5196D59-30E5-4B15-8144-81CB879314DC}" type="slidenum">
              <a:rPr lang="en-GB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val="1024596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1BF57F6-3B74-42C3-B32E-FD4116FB8A16}" type="slidenum">
              <a:rPr lang="en-GB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GB" altLang="en-US" smtClean="0">
              <a:latin typeface="Calibri" panose="020F0502020204030204" pitchFamily="34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7863" y="4716463"/>
            <a:ext cx="5426075" cy="44656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89736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3A7EA-E71C-4B49-85EF-556AA900F1B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300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3A7EA-E71C-4B49-85EF-556AA900F1B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265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 in 3 (33%)</a:t>
            </a:r>
            <a:r>
              <a:rPr lang="en-GB" baseline="0" dirty="0" smtClean="0"/>
              <a:t> report usually collecting equipment for others = 163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6158C6-25F0-45DD-A29B-5402346AE6F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647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C3A7EA-E71C-4B49-85EF-556AA900F1BC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974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001A52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1A5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980113"/>
            <a:ext cx="2133600" cy="365125"/>
          </a:xfrm>
        </p:spPr>
        <p:txBody>
          <a:bodyPr/>
          <a:lstStyle>
            <a:lvl1pPr>
              <a:defRPr>
                <a:solidFill>
                  <a:srgbClr val="001A52"/>
                </a:solidFill>
              </a:defRPr>
            </a:lvl1pPr>
          </a:lstStyle>
          <a:p>
            <a:fld id="{B07CF147-A5A7-4B14-8B27-CFB130F6FA4C}" type="datetimeFigureOut">
              <a:rPr lang="en-US" altLang="en-US"/>
              <a:pPr/>
              <a:t>10/23/17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980113"/>
            <a:ext cx="2895600" cy="365125"/>
          </a:xfrm>
        </p:spPr>
        <p:txBody>
          <a:bodyPr/>
          <a:lstStyle>
            <a:lvl1pPr>
              <a:defRPr>
                <a:solidFill>
                  <a:srgbClr val="001A5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980113"/>
            <a:ext cx="2133600" cy="365125"/>
          </a:xfrm>
        </p:spPr>
        <p:txBody>
          <a:bodyPr/>
          <a:lstStyle>
            <a:lvl1pPr>
              <a:defRPr>
                <a:solidFill>
                  <a:srgbClr val="001A52"/>
                </a:solidFill>
              </a:defRPr>
            </a:lvl1pPr>
          </a:lstStyle>
          <a:p>
            <a:fld id="{8B08077A-B90E-4F86-B78F-700A0E43FB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9776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3272"/>
            <a:ext cx="8229600" cy="564477"/>
          </a:xfrm>
        </p:spPr>
        <p:txBody>
          <a:bodyPr/>
          <a:lstStyle>
            <a:lvl1pPr>
              <a:defRPr sz="3600">
                <a:solidFill>
                  <a:srgbClr val="001A52"/>
                </a:solidFill>
                <a:latin typeface="Arial"/>
                <a:cs typeface="Arial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2389"/>
            <a:ext cx="8229600" cy="4121961"/>
          </a:xfrm>
        </p:spPr>
        <p:txBody>
          <a:bodyPr/>
          <a:lstStyle>
            <a:lvl1pPr>
              <a:defRPr>
                <a:solidFill>
                  <a:srgbClr val="001A52"/>
                </a:solidFill>
                <a:latin typeface="Arial"/>
                <a:cs typeface="Arial"/>
              </a:defRPr>
            </a:lvl1pPr>
            <a:lvl2pPr>
              <a:defRPr>
                <a:solidFill>
                  <a:srgbClr val="001A52"/>
                </a:solidFill>
                <a:latin typeface="Arial"/>
                <a:cs typeface="Arial"/>
              </a:defRPr>
            </a:lvl2pPr>
            <a:lvl3pPr>
              <a:defRPr>
                <a:solidFill>
                  <a:srgbClr val="001A52"/>
                </a:solidFill>
                <a:latin typeface="Arial"/>
                <a:cs typeface="Arial"/>
              </a:defRPr>
            </a:lvl3pPr>
            <a:lvl4pPr>
              <a:defRPr>
                <a:solidFill>
                  <a:srgbClr val="001A52"/>
                </a:solidFill>
                <a:latin typeface="Arial"/>
                <a:cs typeface="Arial"/>
              </a:defRPr>
            </a:lvl4pPr>
            <a:lvl5pPr>
              <a:defRPr>
                <a:solidFill>
                  <a:srgbClr val="001A5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964238"/>
            <a:ext cx="2133600" cy="365125"/>
          </a:xfrm>
        </p:spPr>
        <p:txBody>
          <a:bodyPr/>
          <a:lstStyle>
            <a:lvl1pPr>
              <a:defRPr>
                <a:solidFill>
                  <a:srgbClr val="001A52"/>
                </a:solidFill>
                <a:latin typeface="Arial" panose="020B0604020202020204" pitchFamily="34" charset="0"/>
              </a:defRPr>
            </a:lvl1pPr>
          </a:lstStyle>
          <a:p>
            <a:fld id="{6AD1C980-6737-4DCA-91E4-5CAB5CE9247E}" type="datetimeFigureOut">
              <a:rPr lang="en-US" altLang="en-US"/>
              <a:pPr/>
              <a:t>10/23/17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964238"/>
            <a:ext cx="2895600" cy="365125"/>
          </a:xfrm>
        </p:spPr>
        <p:txBody>
          <a:bodyPr/>
          <a:lstStyle>
            <a:lvl1pPr>
              <a:defRPr>
                <a:solidFill>
                  <a:srgbClr val="001A52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964238"/>
            <a:ext cx="2133600" cy="365125"/>
          </a:xfrm>
        </p:spPr>
        <p:txBody>
          <a:bodyPr/>
          <a:lstStyle>
            <a:lvl1pPr>
              <a:defRPr>
                <a:solidFill>
                  <a:srgbClr val="001A52"/>
                </a:solidFill>
                <a:latin typeface="Arial" panose="020B0604020202020204" pitchFamily="34" charset="0"/>
              </a:defRPr>
            </a:lvl1pPr>
          </a:lstStyle>
          <a:p>
            <a:fld id="{63BABEB8-5FF5-4471-A73B-6841B959D81D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882" y="165907"/>
            <a:ext cx="2777924" cy="77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59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BB822DB3-AAD1-4FD0-B098-A5E6CDE1B0F1}" type="datetimeFigureOut">
              <a:rPr lang="en-US" altLang="en-US"/>
              <a:pPr/>
              <a:t>10/23/17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fld id="{E4E28744-C851-417A-9252-A45B3EC72F21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31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wmf"/><Relationship Id="rId3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Relationship Id="rId3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Relationship Id="rId3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h.org.uk/wp-content/uploads/2016/07/IPEDs-2015-survey_final1.pdf" TargetMode="External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ph.org.uk/wp-content/uploads/2015/07/SIEDs-report-GB-JL-10-7-15-Final.pdf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itle 2"/>
          <p:cNvSpPr txBox="1">
            <a:spLocks/>
          </p:cNvSpPr>
          <p:nvPr/>
        </p:nvSpPr>
        <p:spPr bwMode="auto">
          <a:xfrm>
            <a:off x="2271721" y="3745952"/>
            <a:ext cx="443336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400">
              <a:buNone/>
            </a:pPr>
            <a:r>
              <a:rPr lang="en-GB" altLang="en-US" dirty="0"/>
              <a:t>Jim McVeigh</a:t>
            </a:r>
          </a:p>
          <a:p>
            <a:pPr algn="ctr" defTabSz="914400" eaLnBrk="1" hangingPunct="1">
              <a:buFontTx/>
              <a:buNone/>
            </a:pPr>
            <a:r>
              <a:rPr lang="en-GB" altLang="en-US" sz="2400" dirty="0"/>
              <a:t>Director</a:t>
            </a:r>
          </a:p>
          <a:p>
            <a:pPr algn="ctr" defTabSz="914400">
              <a:buNone/>
            </a:pPr>
            <a:r>
              <a:rPr lang="en-GB" altLang="en-US" sz="2400" dirty="0"/>
              <a:t>Public Health Institute</a:t>
            </a:r>
          </a:p>
        </p:txBody>
      </p:sp>
      <p:sp>
        <p:nvSpPr>
          <p:cNvPr id="3" name="Rectangle 2"/>
          <p:cNvSpPr/>
          <p:nvPr/>
        </p:nvSpPr>
        <p:spPr>
          <a:xfrm>
            <a:off x="203029" y="1824992"/>
            <a:ext cx="875105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400" dirty="0" smtClean="0">
                <a:solidFill>
                  <a:prstClr val="black"/>
                </a:solidFill>
                <a:latin typeface="Calibri"/>
              </a:rPr>
              <a:t>Anabolic steroids: a global public health perspective</a:t>
            </a:r>
            <a:endParaRPr lang="en-GB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370" y="126206"/>
            <a:ext cx="2834068" cy="8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8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580974" y="1192256"/>
            <a:ext cx="1" cy="489532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520349" y="6026956"/>
            <a:ext cx="8275067" cy="353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Freeform 1"/>
          <p:cNvSpPr/>
          <p:nvPr/>
        </p:nvSpPr>
        <p:spPr>
          <a:xfrm>
            <a:off x="650859" y="5603241"/>
            <a:ext cx="8250650" cy="419309"/>
          </a:xfrm>
          <a:custGeom>
            <a:avLst/>
            <a:gdLst>
              <a:gd name="connsiteX0" fmla="*/ 0 w 8098250"/>
              <a:gd name="connsiteY0" fmla="*/ 328375 h 692114"/>
              <a:gd name="connsiteX1" fmla="*/ 30312 w 8098250"/>
              <a:gd name="connsiteY1" fmla="*/ 267752 h 692114"/>
              <a:gd name="connsiteX2" fmla="*/ 45468 w 8098250"/>
              <a:gd name="connsiteY2" fmla="*/ 207129 h 692114"/>
              <a:gd name="connsiteX3" fmla="*/ 55572 w 8098250"/>
              <a:gd name="connsiteY3" fmla="*/ 176817 h 692114"/>
              <a:gd name="connsiteX4" fmla="*/ 60624 w 8098250"/>
              <a:gd name="connsiteY4" fmla="*/ 161661 h 692114"/>
              <a:gd name="connsiteX5" fmla="*/ 70727 w 8098250"/>
              <a:gd name="connsiteY5" fmla="*/ 116194 h 692114"/>
              <a:gd name="connsiteX6" fmla="*/ 85883 w 8098250"/>
              <a:gd name="connsiteY6" fmla="*/ 70727 h 692114"/>
              <a:gd name="connsiteX7" fmla="*/ 95987 w 8098250"/>
              <a:gd name="connsiteY7" fmla="*/ 55571 h 692114"/>
              <a:gd name="connsiteX8" fmla="*/ 111143 w 8098250"/>
              <a:gd name="connsiteY8" fmla="*/ 50519 h 692114"/>
              <a:gd name="connsiteX9" fmla="*/ 131351 w 8098250"/>
              <a:gd name="connsiteY9" fmla="*/ 80830 h 692114"/>
              <a:gd name="connsiteX10" fmla="*/ 141455 w 8098250"/>
              <a:gd name="connsiteY10" fmla="*/ 95986 h 692114"/>
              <a:gd name="connsiteX11" fmla="*/ 156610 w 8098250"/>
              <a:gd name="connsiteY11" fmla="*/ 131350 h 692114"/>
              <a:gd name="connsiteX12" fmla="*/ 166714 w 8098250"/>
              <a:gd name="connsiteY12" fmla="*/ 161661 h 692114"/>
              <a:gd name="connsiteX13" fmla="*/ 171766 w 8098250"/>
              <a:gd name="connsiteY13" fmla="*/ 176817 h 692114"/>
              <a:gd name="connsiteX14" fmla="*/ 181870 w 8098250"/>
              <a:gd name="connsiteY14" fmla="*/ 197025 h 692114"/>
              <a:gd name="connsiteX15" fmla="*/ 202078 w 8098250"/>
              <a:gd name="connsiteY15" fmla="*/ 262700 h 692114"/>
              <a:gd name="connsiteX16" fmla="*/ 212182 w 8098250"/>
              <a:gd name="connsiteY16" fmla="*/ 293012 h 692114"/>
              <a:gd name="connsiteX17" fmla="*/ 232389 w 8098250"/>
              <a:gd name="connsiteY17" fmla="*/ 343531 h 692114"/>
              <a:gd name="connsiteX18" fmla="*/ 237441 w 8098250"/>
              <a:gd name="connsiteY18" fmla="*/ 363739 h 692114"/>
              <a:gd name="connsiteX19" fmla="*/ 242493 w 8098250"/>
              <a:gd name="connsiteY19" fmla="*/ 388998 h 692114"/>
              <a:gd name="connsiteX20" fmla="*/ 252597 w 8098250"/>
              <a:gd name="connsiteY20" fmla="*/ 429414 h 692114"/>
              <a:gd name="connsiteX21" fmla="*/ 262701 w 8098250"/>
              <a:gd name="connsiteY21" fmla="*/ 464777 h 692114"/>
              <a:gd name="connsiteX22" fmla="*/ 287961 w 8098250"/>
              <a:gd name="connsiteY22" fmla="*/ 383946 h 692114"/>
              <a:gd name="connsiteX23" fmla="*/ 298064 w 8098250"/>
              <a:gd name="connsiteY23" fmla="*/ 338479 h 692114"/>
              <a:gd name="connsiteX24" fmla="*/ 303116 w 8098250"/>
              <a:gd name="connsiteY24" fmla="*/ 318271 h 692114"/>
              <a:gd name="connsiteX25" fmla="*/ 308168 w 8098250"/>
              <a:gd name="connsiteY25" fmla="*/ 293012 h 692114"/>
              <a:gd name="connsiteX26" fmla="*/ 318272 w 8098250"/>
              <a:gd name="connsiteY26" fmla="*/ 267752 h 692114"/>
              <a:gd name="connsiteX27" fmla="*/ 333428 w 8098250"/>
              <a:gd name="connsiteY27" fmla="*/ 222285 h 692114"/>
              <a:gd name="connsiteX28" fmla="*/ 348584 w 8098250"/>
              <a:gd name="connsiteY28" fmla="*/ 171765 h 692114"/>
              <a:gd name="connsiteX29" fmla="*/ 358688 w 8098250"/>
              <a:gd name="connsiteY29" fmla="*/ 151558 h 692114"/>
              <a:gd name="connsiteX30" fmla="*/ 373843 w 8098250"/>
              <a:gd name="connsiteY30" fmla="*/ 141454 h 692114"/>
              <a:gd name="connsiteX31" fmla="*/ 394051 w 8098250"/>
              <a:gd name="connsiteY31" fmla="*/ 146506 h 692114"/>
              <a:gd name="connsiteX32" fmla="*/ 419311 w 8098250"/>
              <a:gd name="connsiteY32" fmla="*/ 191973 h 692114"/>
              <a:gd name="connsiteX33" fmla="*/ 449622 w 8098250"/>
              <a:gd name="connsiteY33" fmla="*/ 242492 h 692114"/>
              <a:gd name="connsiteX34" fmla="*/ 464778 w 8098250"/>
              <a:gd name="connsiteY34" fmla="*/ 277856 h 692114"/>
              <a:gd name="connsiteX35" fmla="*/ 479934 w 8098250"/>
              <a:gd name="connsiteY35" fmla="*/ 313219 h 692114"/>
              <a:gd name="connsiteX36" fmla="*/ 484986 w 8098250"/>
              <a:gd name="connsiteY36" fmla="*/ 333427 h 692114"/>
              <a:gd name="connsiteX37" fmla="*/ 495090 w 8098250"/>
              <a:gd name="connsiteY37" fmla="*/ 368791 h 692114"/>
              <a:gd name="connsiteX38" fmla="*/ 500142 w 8098250"/>
              <a:gd name="connsiteY38" fmla="*/ 404154 h 692114"/>
              <a:gd name="connsiteX39" fmla="*/ 520350 w 8098250"/>
              <a:gd name="connsiteY39" fmla="*/ 444570 h 692114"/>
              <a:gd name="connsiteX40" fmla="*/ 530453 w 8098250"/>
              <a:gd name="connsiteY40" fmla="*/ 464777 h 692114"/>
              <a:gd name="connsiteX41" fmla="*/ 545609 w 8098250"/>
              <a:gd name="connsiteY41" fmla="*/ 474881 h 692114"/>
              <a:gd name="connsiteX42" fmla="*/ 560765 w 8098250"/>
              <a:gd name="connsiteY42" fmla="*/ 490037 h 692114"/>
              <a:gd name="connsiteX43" fmla="*/ 580973 w 8098250"/>
              <a:gd name="connsiteY43" fmla="*/ 484985 h 692114"/>
              <a:gd name="connsiteX44" fmla="*/ 596129 w 8098250"/>
              <a:gd name="connsiteY44" fmla="*/ 439518 h 692114"/>
              <a:gd name="connsiteX45" fmla="*/ 606232 w 8098250"/>
              <a:gd name="connsiteY45" fmla="*/ 368791 h 692114"/>
              <a:gd name="connsiteX46" fmla="*/ 616336 w 8098250"/>
              <a:gd name="connsiteY46" fmla="*/ 343531 h 692114"/>
              <a:gd name="connsiteX47" fmla="*/ 631492 w 8098250"/>
              <a:gd name="connsiteY47" fmla="*/ 282908 h 692114"/>
              <a:gd name="connsiteX48" fmla="*/ 641596 w 8098250"/>
              <a:gd name="connsiteY48" fmla="*/ 252596 h 692114"/>
              <a:gd name="connsiteX49" fmla="*/ 646648 w 8098250"/>
              <a:gd name="connsiteY49" fmla="*/ 227337 h 692114"/>
              <a:gd name="connsiteX50" fmla="*/ 656752 w 8098250"/>
              <a:gd name="connsiteY50" fmla="*/ 202077 h 692114"/>
              <a:gd name="connsiteX51" fmla="*/ 666856 w 8098250"/>
              <a:gd name="connsiteY51" fmla="*/ 156609 h 692114"/>
              <a:gd name="connsiteX52" fmla="*/ 676959 w 8098250"/>
              <a:gd name="connsiteY52" fmla="*/ 141454 h 692114"/>
              <a:gd name="connsiteX53" fmla="*/ 702219 w 8098250"/>
              <a:gd name="connsiteY53" fmla="*/ 80830 h 692114"/>
              <a:gd name="connsiteX54" fmla="*/ 712323 w 8098250"/>
              <a:gd name="connsiteY54" fmla="*/ 65675 h 692114"/>
              <a:gd name="connsiteX55" fmla="*/ 727479 w 8098250"/>
              <a:gd name="connsiteY55" fmla="*/ 55571 h 692114"/>
              <a:gd name="connsiteX56" fmla="*/ 757790 w 8098250"/>
              <a:gd name="connsiteY56" fmla="*/ 60623 h 692114"/>
              <a:gd name="connsiteX57" fmla="*/ 777998 w 8098250"/>
              <a:gd name="connsiteY57" fmla="*/ 85882 h 692114"/>
              <a:gd name="connsiteX58" fmla="*/ 798206 w 8098250"/>
              <a:gd name="connsiteY58" fmla="*/ 116194 h 692114"/>
              <a:gd name="connsiteX59" fmla="*/ 813362 w 8098250"/>
              <a:gd name="connsiteY59" fmla="*/ 136402 h 692114"/>
              <a:gd name="connsiteX60" fmla="*/ 823466 w 8098250"/>
              <a:gd name="connsiteY60" fmla="*/ 161661 h 692114"/>
              <a:gd name="connsiteX61" fmla="*/ 838621 w 8098250"/>
              <a:gd name="connsiteY61" fmla="*/ 181869 h 692114"/>
              <a:gd name="connsiteX62" fmla="*/ 848725 w 8098250"/>
              <a:gd name="connsiteY62" fmla="*/ 207129 h 692114"/>
              <a:gd name="connsiteX63" fmla="*/ 863881 w 8098250"/>
              <a:gd name="connsiteY63" fmla="*/ 232388 h 692114"/>
              <a:gd name="connsiteX64" fmla="*/ 873985 w 8098250"/>
              <a:gd name="connsiteY64" fmla="*/ 257648 h 692114"/>
              <a:gd name="connsiteX65" fmla="*/ 894193 w 8098250"/>
              <a:gd name="connsiteY65" fmla="*/ 298064 h 692114"/>
              <a:gd name="connsiteX66" fmla="*/ 899245 w 8098250"/>
              <a:gd name="connsiteY66" fmla="*/ 318271 h 692114"/>
              <a:gd name="connsiteX67" fmla="*/ 909348 w 8098250"/>
              <a:gd name="connsiteY67" fmla="*/ 338479 h 692114"/>
              <a:gd name="connsiteX68" fmla="*/ 929556 w 8098250"/>
              <a:gd name="connsiteY68" fmla="*/ 404154 h 692114"/>
              <a:gd name="connsiteX69" fmla="*/ 939660 w 8098250"/>
              <a:gd name="connsiteY69" fmla="*/ 429414 h 692114"/>
              <a:gd name="connsiteX70" fmla="*/ 954816 w 8098250"/>
              <a:gd name="connsiteY70" fmla="*/ 444570 h 692114"/>
              <a:gd name="connsiteX71" fmla="*/ 1005335 w 8098250"/>
              <a:gd name="connsiteY71" fmla="*/ 388998 h 692114"/>
              <a:gd name="connsiteX72" fmla="*/ 1020491 w 8098250"/>
              <a:gd name="connsiteY72" fmla="*/ 363739 h 692114"/>
              <a:gd name="connsiteX73" fmla="*/ 1035647 w 8098250"/>
              <a:gd name="connsiteY73" fmla="*/ 328375 h 692114"/>
              <a:gd name="connsiteX74" fmla="*/ 1040699 w 8098250"/>
              <a:gd name="connsiteY74" fmla="*/ 313219 h 692114"/>
              <a:gd name="connsiteX75" fmla="*/ 1055855 w 8098250"/>
              <a:gd name="connsiteY75" fmla="*/ 277856 h 692114"/>
              <a:gd name="connsiteX76" fmla="*/ 1071010 w 8098250"/>
              <a:gd name="connsiteY76" fmla="*/ 232388 h 692114"/>
              <a:gd name="connsiteX77" fmla="*/ 1091218 w 8098250"/>
              <a:gd name="connsiteY77" fmla="*/ 166713 h 692114"/>
              <a:gd name="connsiteX78" fmla="*/ 1111426 w 8098250"/>
              <a:gd name="connsiteY78" fmla="*/ 141454 h 692114"/>
              <a:gd name="connsiteX79" fmla="*/ 1126582 w 8098250"/>
              <a:gd name="connsiteY79" fmla="*/ 136402 h 692114"/>
              <a:gd name="connsiteX80" fmla="*/ 1141737 w 8098250"/>
              <a:gd name="connsiteY80" fmla="*/ 141454 h 692114"/>
              <a:gd name="connsiteX81" fmla="*/ 1161945 w 8098250"/>
              <a:gd name="connsiteY81" fmla="*/ 186921 h 692114"/>
              <a:gd name="connsiteX82" fmla="*/ 1172049 w 8098250"/>
              <a:gd name="connsiteY82" fmla="*/ 202077 h 692114"/>
              <a:gd name="connsiteX83" fmla="*/ 1182153 w 8098250"/>
              <a:gd name="connsiteY83" fmla="*/ 242492 h 692114"/>
              <a:gd name="connsiteX84" fmla="*/ 1202361 w 8098250"/>
              <a:gd name="connsiteY84" fmla="*/ 277856 h 692114"/>
              <a:gd name="connsiteX85" fmla="*/ 1212464 w 8098250"/>
              <a:gd name="connsiteY85" fmla="*/ 293012 h 692114"/>
              <a:gd name="connsiteX86" fmla="*/ 1217516 w 8098250"/>
              <a:gd name="connsiteY86" fmla="*/ 308167 h 692114"/>
              <a:gd name="connsiteX87" fmla="*/ 1227620 w 8098250"/>
              <a:gd name="connsiteY87" fmla="*/ 323323 h 692114"/>
              <a:gd name="connsiteX88" fmla="*/ 1242776 w 8098250"/>
              <a:gd name="connsiteY88" fmla="*/ 353635 h 692114"/>
              <a:gd name="connsiteX89" fmla="*/ 1257932 w 8098250"/>
              <a:gd name="connsiteY89" fmla="*/ 378895 h 692114"/>
              <a:gd name="connsiteX90" fmla="*/ 1268036 w 8098250"/>
              <a:gd name="connsiteY90" fmla="*/ 399102 h 692114"/>
              <a:gd name="connsiteX91" fmla="*/ 1288243 w 8098250"/>
              <a:gd name="connsiteY91" fmla="*/ 429414 h 692114"/>
              <a:gd name="connsiteX92" fmla="*/ 1303399 w 8098250"/>
              <a:gd name="connsiteY92" fmla="*/ 424362 h 692114"/>
              <a:gd name="connsiteX93" fmla="*/ 1313503 w 8098250"/>
              <a:gd name="connsiteY93" fmla="*/ 394050 h 692114"/>
              <a:gd name="connsiteX94" fmla="*/ 1323607 w 8098250"/>
              <a:gd name="connsiteY94" fmla="*/ 353635 h 692114"/>
              <a:gd name="connsiteX95" fmla="*/ 1333711 w 8098250"/>
              <a:gd name="connsiteY95" fmla="*/ 323323 h 692114"/>
              <a:gd name="connsiteX96" fmla="*/ 1338763 w 8098250"/>
              <a:gd name="connsiteY96" fmla="*/ 303116 h 692114"/>
              <a:gd name="connsiteX97" fmla="*/ 1343815 w 8098250"/>
              <a:gd name="connsiteY97" fmla="*/ 287960 h 692114"/>
              <a:gd name="connsiteX98" fmla="*/ 1348867 w 8098250"/>
              <a:gd name="connsiteY98" fmla="*/ 262700 h 692114"/>
              <a:gd name="connsiteX99" fmla="*/ 1353919 w 8098250"/>
              <a:gd name="connsiteY99" fmla="*/ 242492 h 692114"/>
              <a:gd name="connsiteX100" fmla="*/ 1369074 w 8098250"/>
              <a:gd name="connsiteY100" fmla="*/ 171765 h 692114"/>
              <a:gd name="connsiteX101" fmla="*/ 1389282 w 8098250"/>
              <a:gd name="connsiteY101" fmla="*/ 131350 h 692114"/>
              <a:gd name="connsiteX102" fmla="*/ 1394334 w 8098250"/>
              <a:gd name="connsiteY102" fmla="*/ 116194 h 692114"/>
              <a:gd name="connsiteX103" fmla="*/ 1449905 w 8098250"/>
              <a:gd name="connsiteY103" fmla="*/ 75779 h 692114"/>
              <a:gd name="connsiteX104" fmla="*/ 1470113 w 8098250"/>
              <a:gd name="connsiteY104" fmla="*/ 80830 h 692114"/>
              <a:gd name="connsiteX105" fmla="*/ 1495373 w 8098250"/>
              <a:gd name="connsiteY105" fmla="*/ 101038 h 692114"/>
              <a:gd name="connsiteX106" fmla="*/ 1530736 w 8098250"/>
              <a:gd name="connsiteY106" fmla="*/ 166713 h 692114"/>
              <a:gd name="connsiteX107" fmla="*/ 1550944 w 8098250"/>
              <a:gd name="connsiteY107" fmla="*/ 202077 h 692114"/>
              <a:gd name="connsiteX108" fmla="*/ 1555996 w 8098250"/>
              <a:gd name="connsiteY108" fmla="*/ 222285 h 692114"/>
              <a:gd name="connsiteX109" fmla="*/ 1581256 w 8098250"/>
              <a:gd name="connsiteY109" fmla="*/ 272804 h 692114"/>
              <a:gd name="connsiteX110" fmla="*/ 1586308 w 8098250"/>
              <a:gd name="connsiteY110" fmla="*/ 303116 h 692114"/>
              <a:gd name="connsiteX111" fmla="*/ 1591359 w 8098250"/>
              <a:gd name="connsiteY111" fmla="*/ 318271 h 692114"/>
              <a:gd name="connsiteX112" fmla="*/ 1601463 w 8098250"/>
              <a:gd name="connsiteY112" fmla="*/ 358687 h 692114"/>
              <a:gd name="connsiteX113" fmla="*/ 1611567 w 8098250"/>
              <a:gd name="connsiteY113" fmla="*/ 378895 h 692114"/>
              <a:gd name="connsiteX114" fmla="*/ 1626723 w 8098250"/>
              <a:gd name="connsiteY114" fmla="*/ 388998 h 692114"/>
              <a:gd name="connsiteX115" fmla="*/ 1657035 w 8098250"/>
              <a:gd name="connsiteY115" fmla="*/ 383946 h 692114"/>
              <a:gd name="connsiteX116" fmla="*/ 1692398 w 8098250"/>
              <a:gd name="connsiteY116" fmla="*/ 328375 h 692114"/>
              <a:gd name="connsiteX117" fmla="*/ 1697450 w 8098250"/>
              <a:gd name="connsiteY117" fmla="*/ 298064 h 692114"/>
              <a:gd name="connsiteX118" fmla="*/ 1707554 w 8098250"/>
              <a:gd name="connsiteY118" fmla="*/ 272804 h 692114"/>
              <a:gd name="connsiteX119" fmla="*/ 1717658 w 8098250"/>
              <a:gd name="connsiteY119" fmla="*/ 222285 h 692114"/>
              <a:gd name="connsiteX120" fmla="*/ 1727762 w 8098250"/>
              <a:gd name="connsiteY120" fmla="*/ 202077 h 692114"/>
              <a:gd name="connsiteX121" fmla="*/ 1732814 w 8098250"/>
              <a:gd name="connsiteY121" fmla="*/ 181869 h 692114"/>
              <a:gd name="connsiteX122" fmla="*/ 1737866 w 8098250"/>
              <a:gd name="connsiteY122" fmla="*/ 156609 h 692114"/>
              <a:gd name="connsiteX123" fmla="*/ 1763125 w 8098250"/>
              <a:gd name="connsiteY123" fmla="*/ 106090 h 692114"/>
              <a:gd name="connsiteX124" fmla="*/ 1768177 w 8098250"/>
              <a:gd name="connsiteY124" fmla="*/ 90934 h 692114"/>
              <a:gd name="connsiteX125" fmla="*/ 1793437 w 8098250"/>
              <a:gd name="connsiteY125" fmla="*/ 60623 h 692114"/>
              <a:gd name="connsiteX126" fmla="*/ 1808593 w 8098250"/>
              <a:gd name="connsiteY126" fmla="*/ 50519 h 692114"/>
              <a:gd name="connsiteX127" fmla="*/ 1823748 w 8098250"/>
              <a:gd name="connsiteY127" fmla="*/ 60623 h 692114"/>
              <a:gd name="connsiteX128" fmla="*/ 1833852 w 8098250"/>
              <a:gd name="connsiteY128" fmla="*/ 75779 h 692114"/>
              <a:gd name="connsiteX129" fmla="*/ 1849008 w 8098250"/>
              <a:gd name="connsiteY129" fmla="*/ 101038 h 692114"/>
              <a:gd name="connsiteX130" fmla="*/ 1864164 w 8098250"/>
              <a:gd name="connsiteY130" fmla="*/ 121246 h 692114"/>
              <a:gd name="connsiteX131" fmla="*/ 1874268 w 8098250"/>
              <a:gd name="connsiteY131" fmla="*/ 146506 h 692114"/>
              <a:gd name="connsiteX132" fmla="*/ 1894476 w 8098250"/>
              <a:gd name="connsiteY132" fmla="*/ 191973 h 692114"/>
              <a:gd name="connsiteX133" fmla="*/ 1909631 w 8098250"/>
              <a:gd name="connsiteY133" fmla="*/ 212181 h 692114"/>
              <a:gd name="connsiteX134" fmla="*/ 1919735 w 8098250"/>
              <a:gd name="connsiteY134" fmla="*/ 237440 h 692114"/>
              <a:gd name="connsiteX135" fmla="*/ 1934891 w 8098250"/>
              <a:gd name="connsiteY135" fmla="*/ 262700 h 692114"/>
              <a:gd name="connsiteX136" fmla="*/ 1955099 w 8098250"/>
              <a:gd name="connsiteY136" fmla="*/ 303116 h 692114"/>
              <a:gd name="connsiteX137" fmla="*/ 1965203 w 8098250"/>
              <a:gd name="connsiteY137" fmla="*/ 318271 h 692114"/>
              <a:gd name="connsiteX138" fmla="*/ 1985410 w 8098250"/>
              <a:gd name="connsiteY138" fmla="*/ 358687 h 692114"/>
              <a:gd name="connsiteX139" fmla="*/ 2005618 w 8098250"/>
              <a:gd name="connsiteY139" fmla="*/ 388998 h 692114"/>
              <a:gd name="connsiteX140" fmla="*/ 2030878 w 8098250"/>
              <a:gd name="connsiteY140" fmla="*/ 429414 h 692114"/>
              <a:gd name="connsiteX141" fmla="*/ 2056137 w 8098250"/>
              <a:gd name="connsiteY141" fmla="*/ 424362 h 692114"/>
              <a:gd name="connsiteX142" fmla="*/ 2071293 w 8098250"/>
              <a:gd name="connsiteY142" fmla="*/ 419310 h 692114"/>
              <a:gd name="connsiteX143" fmla="*/ 2076345 w 8098250"/>
              <a:gd name="connsiteY143" fmla="*/ 404154 h 692114"/>
              <a:gd name="connsiteX144" fmla="*/ 2086449 w 8098250"/>
              <a:gd name="connsiteY144" fmla="*/ 388998 h 692114"/>
              <a:gd name="connsiteX145" fmla="*/ 2091501 w 8098250"/>
              <a:gd name="connsiteY145" fmla="*/ 363739 h 692114"/>
              <a:gd name="connsiteX146" fmla="*/ 2096553 w 8098250"/>
              <a:gd name="connsiteY146" fmla="*/ 328375 h 692114"/>
              <a:gd name="connsiteX147" fmla="*/ 2101605 w 8098250"/>
              <a:gd name="connsiteY147" fmla="*/ 308167 h 692114"/>
              <a:gd name="connsiteX148" fmla="*/ 2111709 w 8098250"/>
              <a:gd name="connsiteY148" fmla="*/ 252596 h 692114"/>
              <a:gd name="connsiteX149" fmla="*/ 2121813 w 8098250"/>
              <a:gd name="connsiteY149" fmla="*/ 202077 h 692114"/>
              <a:gd name="connsiteX150" fmla="*/ 2126864 w 8098250"/>
              <a:gd name="connsiteY150" fmla="*/ 176817 h 692114"/>
              <a:gd name="connsiteX151" fmla="*/ 2152124 w 8098250"/>
              <a:gd name="connsiteY151" fmla="*/ 116194 h 692114"/>
              <a:gd name="connsiteX152" fmla="*/ 2157176 w 8098250"/>
              <a:gd name="connsiteY152" fmla="*/ 101038 h 692114"/>
              <a:gd name="connsiteX153" fmla="*/ 2187488 w 8098250"/>
              <a:gd name="connsiteY153" fmla="*/ 65675 h 692114"/>
              <a:gd name="connsiteX154" fmla="*/ 2217799 w 8098250"/>
              <a:gd name="connsiteY154" fmla="*/ 70727 h 692114"/>
              <a:gd name="connsiteX155" fmla="*/ 2243059 w 8098250"/>
              <a:gd name="connsiteY155" fmla="*/ 136402 h 692114"/>
              <a:gd name="connsiteX156" fmla="*/ 2253163 w 8098250"/>
              <a:gd name="connsiteY156" fmla="*/ 161661 h 692114"/>
              <a:gd name="connsiteX157" fmla="*/ 2268319 w 8098250"/>
              <a:gd name="connsiteY157" fmla="*/ 212181 h 692114"/>
              <a:gd name="connsiteX158" fmla="*/ 2273371 w 8098250"/>
              <a:gd name="connsiteY158" fmla="*/ 242492 h 692114"/>
              <a:gd name="connsiteX159" fmla="*/ 2283474 w 8098250"/>
              <a:gd name="connsiteY159" fmla="*/ 262700 h 692114"/>
              <a:gd name="connsiteX160" fmla="*/ 2288526 w 8098250"/>
              <a:gd name="connsiteY160" fmla="*/ 282908 h 692114"/>
              <a:gd name="connsiteX161" fmla="*/ 2328942 w 8098250"/>
              <a:gd name="connsiteY161" fmla="*/ 358687 h 692114"/>
              <a:gd name="connsiteX162" fmla="*/ 2339046 w 8098250"/>
              <a:gd name="connsiteY162" fmla="*/ 378895 h 692114"/>
              <a:gd name="connsiteX163" fmla="*/ 2349150 w 8098250"/>
              <a:gd name="connsiteY163" fmla="*/ 394050 h 692114"/>
              <a:gd name="connsiteX164" fmla="*/ 2359253 w 8098250"/>
              <a:gd name="connsiteY164" fmla="*/ 414258 h 692114"/>
              <a:gd name="connsiteX165" fmla="*/ 2384513 w 8098250"/>
              <a:gd name="connsiteY165" fmla="*/ 449622 h 692114"/>
              <a:gd name="connsiteX166" fmla="*/ 2404721 w 8098250"/>
              <a:gd name="connsiteY166" fmla="*/ 479933 h 692114"/>
              <a:gd name="connsiteX167" fmla="*/ 2424929 w 8098250"/>
              <a:gd name="connsiteY167" fmla="*/ 505193 h 692114"/>
              <a:gd name="connsiteX168" fmla="*/ 2435032 w 8098250"/>
              <a:gd name="connsiteY168" fmla="*/ 520349 h 692114"/>
              <a:gd name="connsiteX169" fmla="*/ 2450188 w 8098250"/>
              <a:gd name="connsiteY169" fmla="*/ 530453 h 692114"/>
              <a:gd name="connsiteX170" fmla="*/ 2470396 w 8098250"/>
              <a:gd name="connsiteY170" fmla="*/ 525401 h 692114"/>
              <a:gd name="connsiteX171" fmla="*/ 2490604 w 8098250"/>
              <a:gd name="connsiteY171" fmla="*/ 479933 h 692114"/>
              <a:gd name="connsiteX172" fmla="*/ 2515863 w 8098250"/>
              <a:gd name="connsiteY172" fmla="*/ 414258 h 692114"/>
              <a:gd name="connsiteX173" fmla="*/ 2525967 w 8098250"/>
              <a:gd name="connsiteY173" fmla="*/ 388998 h 692114"/>
              <a:gd name="connsiteX174" fmla="*/ 2546175 w 8098250"/>
              <a:gd name="connsiteY174" fmla="*/ 343531 h 692114"/>
              <a:gd name="connsiteX175" fmla="*/ 2591642 w 8098250"/>
              <a:gd name="connsiteY175" fmla="*/ 252596 h 692114"/>
              <a:gd name="connsiteX176" fmla="*/ 2621954 w 8098250"/>
              <a:gd name="connsiteY176" fmla="*/ 186921 h 692114"/>
              <a:gd name="connsiteX177" fmla="*/ 2632058 w 8098250"/>
              <a:gd name="connsiteY177" fmla="*/ 171765 h 692114"/>
              <a:gd name="connsiteX178" fmla="*/ 2642162 w 8098250"/>
              <a:gd name="connsiteY178" fmla="*/ 151558 h 692114"/>
              <a:gd name="connsiteX179" fmla="*/ 2687629 w 8098250"/>
              <a:gd name="connsiteY179" fmla="*/ 90934 h 692114"/>
              <a:gd name="connsiteX180" fmla="*/ 2702785 w 8098250"/>
              <a:gd name="connsiteY180" fmla="*/ 80830 h 692114"/>
              <a:gd name="connsiteX181" fmla="*/ 2717941 w 8098250"/>
              <a:gd name="connsiteY181" fmla="*/ 90934 h 692114"/>
              <a:gd name="connsiteX182" fmla="*/ 2738148 w 8098250"/>
              <a:gd name="connsiteY182" fmla="*/ 101038 h 692114"/>
              <a:gd name="connsiteX183" fmla="*/ 2778564 w 8098250"/>
              <a:gd name="connsiteY183" fmla="*/ 166713 h 692114"/>
              <a:gd name="connsiteX184" fmla="*/ 2793720 w 8098250"/>
              <a:gd name="connsiteY184" fmla="*/ 186921 h 692114"/>
              <a:gd name="connsiteX185" fmla="*/ 2803824 w 8098250"/>
              <a:gd name="connsiteY185" fmla="*/ 212181 h 692114"/>
              <a:gd name="connsiteX186" fmla="*/ 2839187 w 8098250"/>
              <a:gd name="connsiteY186" fmla="*/ 282908 h 692114"/>
              <a:gd name="connsiteX187" fmla="*/ 2859395 w 8098250"/>
              <a:gd name="connsiteY187" fmla="*/ 313219 h 692114"/>
              <a:gd name="connsiteX188" fmla="*/ 2869499 w 8098250"/>
              <a:gd name="connsiteY188" fmla="*/ 333427 h 692114"/>
              <a:gd name="connsiteX189" fmla="*/ 2874551 w 8098250"/>
              <a:gd name="connsiteY189" fmla="*/ 348583 h 692114"/>
              <a:gd name="connsiteX190" fmla="*/ 2884655 w 8098250"/>
              <a:gd name="connsiteY190" fmla="*/ 363739 h 692114"/>
              <a:gd name="connsiteX191" fmla="*/ 2904862 w 8098250"/>
              <a:gd name="connsiteY191" fmla="*/ 404154 h 692114"/>
              <a:gd name="connsiteX192" fmla="*/ 2909914 w 8098250"/>
              <a:gd name="connsiteY192" fmla="*/ 419310 h 692114"/>
              <a:gd name="connsiteX193" fmla="*/ 2930122 w 8098250"/>
              <a:gd name="connsiteY193" fmla="*/ 449622 h 692114"/>
              <a:gd name="connsiteX194" fmla="*/ 2945278 w 8098250"/>
              <a:gd name="connsiteY194" fmla="*/ 444570 h 692114"/>
              <a:gd name="connsiteX195" fmla="*/ 2960434 w 8098250"/>
              <a:gd name="connsiteY195" fmla="*/ 414258 h 692114"/>
              <a:gd name="connsiteX196" fmla="*/ 2970537 w 8098250"/>
              <a:gd name="connsiteY196" fmla="*/ 394050 h 692114"/>
              <a:gd name="connsiteX197" fmla="*/ 2990745 w 8098250"/>
              <a:gd name="connsiteY197" fmla="*/ 277856 h 692114"/>
              <a:gd name="connsiteX198" fmla="*/ 3016005 w 8098250"/>
              <a:gd name="connsiteY198" fmla="*/ 95986 h 692114"/>
              <a:gd name="connsiteX199" fmla="*/ 3026109 w 8098250"/>
              <a:gd name="connsiteY199" fmla="*/ 75779 h 692114"/>
              <a:gd name="connsiteX200" fmla="*/ 3031161 w 8098250"/>
              <a:gd name="connsiteY200" fmla="*/ 60623 h 692114"/>
              <a:gd name="connsiteX201" fmla="*/ 3061472 w 8098250"/>
              <a:gd name="connsiteY201" fmla="*/ 40415 h 692114"/>
              <a:gd name="connsiteX202" fmla="*/ 3106940 w 8098250"/>
              <a:gd name="connsiteY202" fmla="*/ 45467 h 692114"/>
              <a:gd name="connsiteX203" fmla="*/ 3127147 w 8098250"/>
              <a:gd name="connsiteY203" fmla="*/ 70727 h 692114"/>
              <a:gd name="connsiteX204" fmla="*/ 3157459 w 8098250"/>
              <a:gd name="connsiteY204" fmla="*/ 131350 h 692114"/>
              <a:gd name="connsiteX205" fmla="*/ 3197874 w 8098250"/>
              <a:gd name="connsiteY205" fmla="*/ 212181 h 692114"/>
              <a:gd name="connsiteX206" fmla="*/ 3238290 w 8098250"/>
              <a:gd name="connsiteY206" fmla="*/ 308167 h 692114"/>
              <a:gd name="connsiteX207" fmla="*/ 3248394 w 8098250"/>
              <a:gd name="connsiteY207" fmla="*/ 343531 h 692114"/>
              <a:gd name="connsiteX208" fmla="*/ 3283757 w 8098250"/>
              <a:gd name="connsiteY208" fmla="*/ 409206 h 692114"/>
              <a:gd name="connsiteX209" fmla="*/ 3293861 w 8098250"/>
              <a:gd name="connsiteY209" fmla="*/ 429414 h 692114"/>
              <a:gd name="connsiteX210" fmla="*/ 3314069 w 8098250"/>
              <a:gd name="connsiteY210" fmla="*/ 449622 h 692114"/>
              <a:gd name="connsiteX211" fmla="*/ 3339329 w 8098250"/>
              <a:gd name="connsiteY211" fmla="*/ 439518 h 692114"/>
              <a:gd name="connsiteX212" fmla="*/ 3344380 w 8098250"/>
              <a:gd name="connsiteY212" fmla="*/ 419310 h 692114"/>
              <a:gd name="connsiteX213" fmla="*/ 3364588 w 8098250"/>
              <a:gd name="connsiteY213" fmla="*/ 363739 h 692114"/>
              <a:gd name="connsiteX214" fmla="*/ 3379744 w 8098250"/>
              <a:gd name="connsiteY214" fmla="*/ 313219 h 692114"/>
              <a:gd name="connsiteX215" fmla="*/ 3389848 w 8098250"/>
              <a:gd name="connsiteY215" fmla="*/ 267752 h 692114"/>
              <a:gd name="connsiteX216" fmla="*/ 3430263 w 8098250"/>
              <a:gd name="connsiteY216" fmla="*/ 176817 h 692114"/>
              <a:gd name="connsiteX217" fmla="*/ 3445419 w 8098250"/>
              <a:gd name="connsiteY217" fmla="*/ 141454 h 692114"/>
              <a:gd name="connsiteX218" fmla="*/ 3490887 w 8098250"/>
              <a:gd name="connsiteY218" fmla="*/ 95986 h 692114"/>
              <a:gd name="connsiteX219" fmla="*/ 3506042 w 8098250"/>
              <a:gd name="connsiteY219" fmla="*/ 90934 h 692114"/>
              <a:gd name="connsiteX220" fmla="*/ 3521198 w 8098250"/>
              <a:gd name="connsiteY220" fmla="*/ 101038 h 692114"/>
              <a:gd name="connsiteX221" fmla="*/ 3541406 w 8098250"/>
              <a:gd name="connsiteY221" fmla="*/ 131350 h 692114"/>
              <a:gd name="connsiteX222" fmla="*/ 3566666 w 8098250"/>
              <a:gd name="connsiteY222" fmla="*/ 202077 h 692114"/>
              <a:gd name="connsiteX223" fmla="*/ 3576769 w 8098250"/>
              <a:gd name="connsiteY223" fmla="*/ 247544 h 692114"/>
              <a:gd name="connsiteX224" fmla="*/ 3612133 w 8098250"/>
              <a:gd name="connsiteY224" fmla="*/ 368791 h 692114"/>
              <a:gd name="connsiteX225" fmla="*/ 3632341 w 8098250"/>
              <a:gd name="connsiteY225" fmla="*/ 399102 h 692114"/>
              <a:gd name="connsiteX226" fmla="*/ 3642445 w 8098250"/>
              <a:gd name="connsiteY226" fmla="*/ 424362 h 692114"/>
              <a:gd name="connsiteX227" fmla="*/ 3667704 w 8098250"/>
              <a:gd name="connsiteY227" fmla="*/ 444570 h 692114"/>
              <a:gd name="connsiteX228" fmla="*/ 3677808 w 8098250"/>
              <a:gd name="connsiteY228" fmla="*/ 459725 h 692114"/>
              <a:gd name="connsiteX229" fmla="*/ 3718224 w 8098250"/>
              <a:gd name="connsiteY229" fmla="*/ 479933 h 692114"/>
              <a:gd name="connsiteX230" fmla="*/ 3743483 w 8098250"/>
              <a:gd name="connsiteY230" fmla="*/ 469829 h 692114"/>
              <a:gd name="connsiteX231" fmla="*/ 3753587 w 8098250"/>
              <a:gd name="connsiteY231" fmla="*/ 449622 h 692114"/>
              <a:gd name="connsiteX232" fmla="*/ 3778847 w 8098250"/>
              <a:gd name="connsiteY232" fmla="*/ 353635 h 692114"/>
              <a:gd name="connsiteX233" fmla="*/ 3804106 w 8098250"/>
              <a:gd name="connsiteY233" fmla="*/ 207129 h 692114"/>
              <a:gd name="connsiteX234" fmla="*/ 3814210 w 8098250"/>
              <a:gd name="connsiteY234" fmla="*/ 171765 h 692114"/>
              <a:gd name="connsiteX235" fmla="*/ 3834418 w 8098250"/>
              <a:gd name="connsiteY235" fmla="*/ 106090 h 692114"/>
              <a:gd name="connsiteX236" fmla="*/ 3849574 w 8098250"/>
              <a:gd name="connsiteY236" fmla="*/ 80830 h 692114"/>
              <a:gd name="connsiteX237" fmla="*/ 3859678 w 8098250"/>
              <a:gd name="connsiteY237" fmla="*/ 55571 h 692114"/>
              <a:gd name="connsiteX238" fmla="*/ 3900093 w 8098250"/>
              <a:gd name="connsiteY238" fmla="*/ 0 h 692114"/>
              <a:gd name="connsiteX239" fmla="*/ 3940509 w 8098250"/>
              <a:gd name="connsiteY239" fmla="*/ 10103 h 692114"/>
              <a:gd name="connsiteX240" fmla="*/ 3980924 w 8098250"/>
              <a:gd name="connsiteY240" fmla="*/ 65675 h 692114"/>
              <a:gd name="connsiteX241" fmla="*/ 4031443 w 8098250"/>
              <a:gd name="connsiteY241" fmla="*/ 176817 h 692114"/>
              <a:gd name="connsiteX242" fmla="*/ 4066807 w 8098250"/>
              <a:gd name="connsiteY242" fmla="*/ 272804 h 692114"/>
              <a:gd name="connsiteX243" fmla="*/ 4076911 w 8098250"/>
              <a:gd name="connsiteY243" fmla="*/ 303116 h 692114"/>
              <a:gd name="connsiteX244" fmla="*/ 4092067 w 8098250"/>
              <a:gd name="connsiteY244" fmla="*/ 333427 h 692114"/>
              <a:gd name="connsiteX245" fmla="*/ 4102171 w 8098250"/>
              <a:gd name="connsiteY245" fmla="*/ 358687 h 692114"/>
              <a:gd name="connsiteX246" fmla="*/ 4127430 w 8098250"/>
              <a:gd name="connsiteY246" fmla="*/ 399102 h 692114"/>
              <a:gd name="connsiteX247" fmla="*/ 4142586 w 8098250"/>
              <a:gd name="connsiteY247" fmla="*/ 414258 h 692114"/>
              <a:gd name="connsiteX248" fmla="*/ 4162794 w 8098250"/>
              <a:gd name="connsiteY248" fmla="*/ 409206 h 692114"/>
              <a:gd name="connsiteX249" fmla="*/ 4183001 w 8098250"/>
              <a:gd name="connsiteY249" fmla="*/ 378895 h 692114"/>
              <a:gd name="connsiteX250" fmla="*/ 4193105 w 8098250"/>
              <a:gd name="connsiteY250" fmla="*/ 358687 h 692114"/>
              <a:gd name="connsiteX251" fmla="*/ 4218365 w 8098250"/>
              <a:gd name="connsiteY251" fmla="*/ 282908 h 692114"/>
              <a:gd name="connsiteX252" fmla="*/ 4223417 w 8098250"/>
              <a:gd name="connsiteY252" fmla="*/ 247544 h 692114"/>
              <a:gd name="connsiteX253" fmla="*/ 4238573 w 8098250"/>
              <a:gd name="connsiteY253" fmla="*/ 181869 h 692114"/>
              <a:gd name="connsiteX254" fmla="*/ 4263832 w 8098250"/>
              <a:gd name="connsiteY254" fmla="*/ 126298 h 692114"/>
              <a:gd name="connsiteX255" fmla="*/ 4278988 w 8098250"/>
              <a:gd name="connsiteY255" fmla="*/ 90934 h 692114"/>
              <a:gd name="connsiteX256" fmla="*/ 4289092 w 8098250"/>
              <a:gd name="connsiteY256" fmla="*/ 75779 h 692114"/>
              <a:gd name="connsiteX257" fmla="*/ 4309300 w 8098250"/>
              <a:gd name="connsiteY257" fmla="*/ 70727 h 692114"/>
              <a:gd name="connsiteX258" fmla="*/ 4339611 w 8098250"/>
              <a:gd name="connsiteY258" fmla="*/ 101038 h 692114"/>
              <a:gd name="connsiteX259" fmla="*/ 4374975 w 8098250"/>
              <a:gd name="connsiteY259" fmla="*/ 171765 h 692114"/>
              <a:gd name="connsiteX260" fmla="*/ 4395183 w 8098250"/>
              <a:gd name="connsiteY260" fmla="*/ 212181 h 692114"/>
              <a:gd name="connsiteX261" fmla="*/ 4430546 w 8098250"/>
              <a:gd name="connsiteY261" fmla="*/ 328375 h 692114"/>
              <a:gd name="connsiteX262" fmla="*/ 4445702 w 8098250"/>
              <a:gd name="connsiteY262" fmla="*/ 368791 h 692114"/>
              <a:gd name="connsiteX263" fmla="*/ 4460858 w 8098250"/>
              <a:gd name="connsiteY263" fmla="*/ 414258 h 692114"/>
              <a:gd name="connsiteX264" fmla="*/ 4476014 w 8098250"/>
              <a:gd name="connsiteY264" fmla="*/ 449622 h 692114"/>
              <a:gd name="connsiteX265" fmla="*/ 4506325 w 8098250"/>
              <a:gd name="connsiteY265" fmla="*/ 530453 h 692114"/>
              <a:gd name="connsiteX266" fmla="*/ 4516429 w 8098250"/>
              <a:gd name="connsiteY266" fmla="*/ 555712 h 692114"/>
              <a:gd name="connsiteX267" fmla="*/ 4531585 w 8098250"/>
              <a:gd name="connsiteY267" fmla="*/ 575920 h 692114"/>
              <a:gd name="connsiteX268" fmla="*/ 4541689 w 8098250"/>
              <a:gd name="connsiteY268" fmla="*/ 591076 h 692114"/>
              <a:gd name="connsiteX269" fmla="*/ 4546741 w 8098250"/>
              <a:gd name="connsiteY269" fmla="*/ 606232 h 692114"/>
              <a:gd name="connsiteX270" fmla="*/ 4561897 w 8098250"/>
              <a:gd name="connsiteY270" fmla="*/ 611283 h 692114"/>
              <a:gd name="connsiteX271" fmla="*/ 4577052 w 8098250"/>
              <a:gd name="connsiteY271" fmla="*/ 601180 h 692114"/>
              <a:gd name="connsiteX272" fmla="*/ 4582104 w 8098250"/>
              <a:gd name="connsiteY272" fmla="*/ 586024 h 692114"/>
              <a:gd name="connsiteX273" fmla="*/ 4592208 w 8098250"/>
              <a:gd name="connsiteY273" fmla="*/ 570868 h 692114"/>
              <a:gd name="connsiteX274" fmla="*/ 4617468 w 8098250"/>
              <a:gd name="connsiteY274" fmla="*/ 500141 h 692114"/>
              <a:gd name="connsiteX275" fmla="*/ 4627572 w 8098250"/>
              <a:gd name="connsiteY275" fmla="*/ 464777 h 692114"/>
              <a:gd name="connsiteX276" fmla="*/ 4642727 w 8098250"/>
              <a:gd name="connsiteY276" fmla="*/ 424362 h 692114"/>
              <a:gd name="connsiteX277" fmla="*/ 4647779 w 8098250"/>
              <a:gd name="connsiteY277" fmla="*/ 404154 h 692114"/>
              <a:gd name="connsiteX278" fmla="*/ 4667987 w 8098250"/>
              <a:gd name="connsiteY278" fmla="*/ 343531 h 692114"/>
              <a:gd name="connsiteX279" fmla="*/ 4683143 w 8098250"/>
              <a:gd name="connsiteY279" fmla="*/ 298064 h 692114"/>
              <a:gd name="connsiteX280" fmla="*/ 4688195 w 8098250"/>
              <a:gd name="connsiteY280" fmla="*/ 277856 h 692114"/>
              <a:gd name="connsiteX281" fmla="*/ 4708403 w 8098250"/>
              <a:gd name="connsiteY281" fmla="*/ 237440 h 692114"/>
              <a:gd name="connsiteX282" fmla="*/ 4743766 w 8098250"/>
              <a:gd name="connsiteY282" fmla="*/ 186921 h 692114"/>
              <a:gd name="connsiteX283" fmla="*/ 4774078 w 8098250"/>
              <a:gd name="connsiteY283" fmla="*/ 166713 h 692114"/>
              <a:gd name="connsiteX284" fmla="*/ 4804389 w 8098250"/>
              <a:gd name="connsiteY284" fmla="*/ 176817 h 692114"/>
              <a:gd name="connsiteX285" fmla="*/ 4834701 w 8098250"/>
              <a:gd name="connsiteY285" fmla="*/ 227337 h 692114"/>
              <a:gd name="connsiteX286" fmla="*/ 4844805 w 8098250"/>
              <a:gd name="connsiteY286" fmla="*/ 242492 h 692114"/>
              <a:gd name="connsiteX287" fmla="*/ 4859961 w 8098250"/>
              <a:gd name="connsiteY287" fmla="*/ 272804 h 692114"/>
              <a:gd name="connsiteX288" fmla="*/ 4875116 w 8098250"/>
              <a:gd name="connsiteY288" fmla="*/ 303116 h 692114"/>
              <a:gd name="connsiteX289" fmla="*/ 4890272 w 8098250"/>
              <a:gd name="connsiteY289" fmla="*/ 353635 h 692114"/>
              <a:gd name="connsiteX290" fmla="*/ 4905428 w 8098250"/>
              <a:gd name="connsiteY290" fmla="*/ 383946 h 692114"/>
              <a:gd name="connsiteX291" fmla="*/ 4915532 w 8098250"/>
              <a:gd name="connsiteY291" fmla="*/ 399102 h 692114"/>
              <a:gd name="connsiteX292" fmla="*/ 4920584 w 8098250"/>
              <a:gd name="connsiteY292" fmla="*/ 414258 h 692114"/>
              <a:gd name="connsiteX293" fmla="*/ 4940792 w 8098250"/>
              <a:gd name="connsiteY293" fmla="*/ 444570 h 692114"/>
              <a:gd name="connsiteX294" fmla="*/ 4945843 w 8098250"/>
              <a:gd name="connsiteY294" fmla="*/ 459725 h 692114"/>
              <a:gd name="connsiteX295" fmla="*/ 4986259 w 8098250"/>
              <a:gd name="connsiteY295" fmla="*/ 510245 h 692114"/>
              <a:gd name="connsiteX296" fmla="*/ 5026674 w 8098250"/>
              <a:gd name="connsiteY296" fmla="*/ 545608 h 692114"/>
              <a:gd name="connsiteX297" fmla="*/ 5041830 w 8098250"/>
              <a:gd name="connsiteY297" fmla="*/ 555712 h 692114"/>
              <a:gd name="connsiteX298" fmla="*/ 5062038 w 8098250"/>
              <a:gd name="connsiteY298" fmla="*/ 550660 h 692114"/>
              <a:gd name="connsiteX299" fmla="*/ 5072142 w 8098250"/>
              <a:gd name="connsiteY299" fmla="*/ 530453 h 692114"/>
              <a:gd name="connsiteX300" fmla="*/ 5082246 w 8098250"/>
              <a:gd name="connsiteY300" fmla="*/ 484985 h 692114"/>
              <a:gd name="connsiteX301" fmla="*/ 5087298 w 8098250"/>
              <a:gd name="connsiteY301" fmla="*/ 449622 h 692114"/>
              <a:gd name="connsiteX302" fmla="*/ 5092350 w 8098250"/>
              <a:gd name="connsiteY302" fmla="*/ 434466 h 692114"/>
              <a:gd name="connsiteX303" fmla="*/ 5102453 w 8098250"/>
              <a:gd name="connsiteY303" fmla="*/ 394050 h 692114"/>
              <a:gd name="connsiteX304" fmla="*/ 5112557 w 8098250"/>
              <a:gd name="connsiteY304" fmla="*/ 303116 h 692114"/>
              <a:gd name="connsiteX305" fmla="*/ 5122661 w 8098250"/>
              <a:gd name="connsiteY305" fmla="*/ 262700 h 692114"/>
              <a:gd name="connsiteX306" fmla="*/ 5132765 w 8098250"/>
              <a:gd name="connsiteY306" fmla="*/ 197025 h 692114"/>
              <a:gd name="connsiteX307" fmla="*/ 5142869 w 8098250"/>
              <a:gd name="connsiteY307" fmla="*/ 176817 h 692114"/>
              <a:gd name="connsiteX308" fmla="*/ 5178232 w 8098250"/>
              <a:gd name="connsiteY308" fmla="*/ 106090 h 692114"/>
              <a:gd name="connsiteX309" fmla="*/ 5193388 w 8098250"/>
              <a:gd name="connsiteY309" fmla="*/ 90934 h 692114"/>
              <a:gd name="connsiteX310" fmla="*/ 5213596 w 8098250"/>
              <a:gd name="connsiteY310" fmla="*/ 85882 h 692114"/>
              <a:gd name="connsiteX311" fmla="*/ 5228752 w 8098250"/>
              <a:gd name="connsiteY311" fmla="*/ 90934 h 692114"/>
              <a:gd name="connsiteX312" fmla="*/ 5269167 w 8098250"/>
              <a:gd name="connsiteY312" fmla="*/ 136402 h 692114"/>
              <a:gd name="connsiteX313" fmla="*/ 5284323 w 8098250"/>
              <a:gd name="connsiteY313" fmla="*/ 171765 h 692114"/>
              <a:gd name="connsiteX314" fmla="*/ 5289375 w 8098250"/>
              <a:gd name="connsiteY314" fmla="*/ 186921 h 692114"/>
              <a:gd name="connsiteX315" fmla="*/ 5299479 w 8098250"/>
              <a:gd name="connsiteY315" fmla="*/ 207129 h 692114"/>
              <a:gd name="connsiteX316" fmla="*/ 5314635 w 8098250"/>
              <a:gd name="connsiteY316" fmla="*/ 267752 h 692114"/>
              <a:gd name="connsiteX317" fmla="*/ 5324739 w 8098250"/>
              <a:gd name="connsiteY317" fmla="*/ 303116 h 692114"/>
              <a:gd name="connsiteX318" fmla="*/ 5329790 w 8098250"/>
              <a:gd name="connsiteY318" fmla="*/ 318271 h 692114"/>
              <a:gd name="connsiteX319" fmla="*/ 5339894 w 8098250"/>
              <a:gd name="connsiteY319" fmla="*/ 353635 h 692114"/>
              <a:gd name="connsiteX320" fmla="*/ 5349998 w 8098250"/>
              <a:gd name="connsiteY320" fmla="*/ 394050 h 692114"/>
              <a:gd name="connsiteX321" fmla="*/ 5365154 w 8098250"/>
              <a:gd name="connsiteY321" fmla="*/ 414258 h 692114"/>
              <a:gd name="connsiteX322" fmla="*/ 5390414 w 8098250"/>
              <a:gd name="connsiteY322" fmla="*/ 444570 h 692114"/>
              <a:gd name="connsiteX323" fmla="*/ 5400518 w 8098250"/>
              <a:gd name="connsiteY323" fmla="*/ 459725 h 692114"/>
              <a:gd name="connsiteX324" fmla="*/ 5435881 w 8098250"/>
              <a:gd name="connsiteY324" fmla="*/ 469829 h 692114"/>
              <a:gd name="connsiteX325" fmla="*/ 5466193 w 8098250"/>
              <a:gd name="connsiteY325" fmla="*/ 429414 h 692114"/>
              <a:gd name="connsiteX326" fmla="*/ 5481348 w 8098250"/>
              <a:gd name="connsiteY326" fmla="*/ 399102 h 692114"/>
              <a:gd name="connsiteX327" fmla="*/ 5486400 w 8098250"/>
              <a:gd name="connsiteY327" fmla="*/ 383946 h 692114"/>
              <a:gd name="connsiteX328" fmla="*/ 5496504 w 8098250"/>
              <a:gd name="connsiteY328" fmla="*/ 363739 h 692114"/>
              <a:gd name="connsiteX329" fmla="*/ 5511660 w 8098250"/>
              <a:gd name="connsiteY329" fmla="*/ 323323 h 692114"/>
              <a:gd name="connsiteX330" fmla="*/ 5516712 w 8098250"/>
              <a:gd name="connsiteY330" fmla="*/ 303116 h 692114"/>
              <a:gd name="connsiteX331" fmla="*/ 5526816 w 8098250"/>
              <a:gd name="connsiteY331" fmla="*/ 282908 h 692114"/>
              <a:gd name="connsiteX332" fmla="*/ 5536920 w 8098250"/>
              <a:gd name="connsiteY332" fmla="*/ 242492 h 692114"/>
              <a:gd name="connsiteX333" fmla="*/ 5547024 w 8098250"/>
              <a:gd name="connsiteY333" fmla="*/ 212181 h 692114"/>
              <a:gd name="connsiteX334" fmla="*/ 5552076 w 8098250"/>
              <a:gd name="connsiteY334" fmla="*/ 197025 h 692114"/>
              <a:gd name="connsiteX335" fmla="*/ 5572283 w 8098250"/>
              <a:gd name="connsiteY335" fmla="*/ 156609 h 692114"/>
              <a:gd name="connsiteX336" fmla="*/ 5587439 w 8098250"/>
              <a:gd name="connsiteY336" fmla="*/ 151558 h 692114"/>
              <a:gd name="connsiteX337" fmla="*/ 5617751 w 8098250"/>
              <a:gd name="connsiteY337" fmla="*/ 156609 h 692114"/>
              <a:gd name="connsiteX338" fmla="*/ 5632906 w 8098250"/>
              <a:gd name="connsiteY338" fmla="*/ 176817 h 692114"/>
              <a:gd name="connsiteX339" fmla="*/ 5653114 w 8098250"/>
              <a:gd name="connsiteY339" fmla="*/ 207129 h 692114"/>
              <a:gd name="connsiteX340" fmla="*/ 5683426 w 8098250"/>
              <a:gd name="connsiteY340" fmla="*/ 267752 h 692114"/>
              <a:gd name="connsiteX341" fmla="*/ 5693530 w 8098250"/>
              <a:gd name="connsiteY341" fmla="*/ 287960 h 692114"/>
              <a:gd name="connsiteX342" fmla="*/ 5718789 w 8098250"/>
              <a:gd name="connsiteY342" fmla="*/ 358687 h 692114"/>
              <a:gd name="connsiteX343" fmla="*/ 5728893 w 8098250"/>
              <a:gd name="connsiteY343" fmla="*/ 373843 h 692114"/>
              <a:gd name="connsiteX344" fmla="*/ 5738997 w 8098250"/>
              <a:gd name="connsiteY344" fmla="*/ 394050 h 692114"/>
              <a:gd name="connsiteX345" fmla="*/ 5754153 w 8098250"/>
              <a:gd name="connsiteY345" fmla="*/ 429414 h 692114"/>
              <a:gd name="connsiteX346" fmla="*/ 5759205 w 8098250"/>
              <a:gd name="connsiteY346" fmla="*/ 444570 h 692114"/>
              <a:gd name="connsiteX347" fmla="*/ 5764257 w 8098250"/>
              <a:gd name="connsiteY347" fmla="*/ 464777 h 692114"/>
              <a:gd name="connsiteX348" fmla="*/ 5794568 w 8098250"/>
              <a:gd name="connsiteY348" fmla="*/ 515297 h 692114"/>
              <a:gd name="connsiteX349" fmla="*/ 5799620 w 8098250"/>
              <a:gd name="connsiteY349" fmla="*/ 530453 h 692114"/>
              <a:gd name="connsiteX350" fmla="*/ 5819828 w 8098250"/>
              <a:gd name="connsiteY350" fmla="*/ 550660 h 692114"/>
              <a:gd name="connsiteX351" fmla="*/ 5834984 w 8098250"/>
              <a:gd name="connsiteY351" fmla="*/ 570868 h 692114"/>
              <a:gd name="connsiteX352" fmla="*/ 5855192 w 8098250"/>
              <a:gd name="connsiteY352" fmla="*/ 580972 h 692114"/>
              <a:gd name="connsiteX353" fmla="*/ 5890555 w 8098250"/>
              <a:gd name="connsiteY353" fmla="*/ 575920 h 692114"/>
              <a:gd name="connsiteX354" fmla="*/ 5920867 w 8098250"/>
              <a:gd name="connsiteY354" fmla="*/ 550660 h 692114"/>
              <a:gd name="connsiteX355" fmla="*/ 5946126 w 8098250"/>
              <a:gd name="connsiteY355" fmla="*/ 490037 h 692114"/>
              <a:gd name="connsiteX356" fmla="*/ 5956230 w 8098250"/>
              <a:gd name="connsiteY356" fmla="*/ 464777 h 692114"/>
              <a:gd name="connsiteX357" fmla="*/ 5976438 w 8098250"/>
              <a:gd name="connsiteY357" fmla="*/ 368791 h 692114"/>
              <a:gd name="connsiteX358" fmla="*/ 5981490 w 8098250"/>
              <a:gd name="connsiteY358" fmla="*/ 343531 h 692114"/>
              <a:gd name="connsiteX359" fmla="*/ 5986542 w 8098250"/>
              <a:gd name="connsiteY359" fmla="*/ 318271 h 692114"/>
              <a:gd name="connsiteX360" fmla="*/ 5996646 w 8098250"/>
              <a:gd name="connsiteY360" fmla="*/ 257648 h 692114"/>
              <a:gd name="connsiteX361" fmla="*/ 6001698 w 8098250"/>
              <a:gd name="connsiteY361" fmla="*/ 217233 h 692114"/>
              <a:gd name="connsiteX362" fmla="*/ 6006750 w 8098250"/>
              <a:gd name="connsiteY362" fmla="*/ 202077 h 692114"/>
              <a:gd name="connsiteX363" fmla="*/ 6016853 w 8098250"/>
              <a:gd name="connsiteY363" fmla="*/ 151558 h 692114"/>
              <a:gd name="connsiteX364" fmla="*/ 6021905 w 8098250"/>
              <a:gd name="connsiteY364" fmla="*/ 136402 h 692114"/>
              <a:gd name="connsiteX365" fmla="*/ 6032009 w 8098250"/>
              <a:gd name="connsiteY365" fmla="*/ 121246 h 692114"/>
              <a:gd name="connsiteX366" fmla="*/ 6052217 w 8098250"/>
              <a:gd name="connsiteY366" fmla="*/ 126298 h 692114"/>
              <a:gd name="connsiteX367" fmla="*/ 6077477 w 8098250"/>
              <a:gd name="connsiteY367" fmla="*/ 161661 h 692114"/>
              <a:gd name="connsiteX368" fmla="*/ 6092632 w 8098250"/>
              <a:gd name="connsiteY368" fmla="*/ 186921 h 692114"/>
              <a:gd name="connsiteX369" fmla="*/ 6102736 w 8098250"/>
              <a:gd name="connsiteY369" fmla="*/ 207129 h 692114"/>
              <a:gd name="connsiteX370" fmla="*/ 6112840 w 8098250"/>
              <a:gd name="connsiteY370" fmla="*/ 222285 h 692114"/>
              <a:gd name="connsiteX371" fmla="*/ 6122944 w 8098250"/>
              <a:gd name="connsiteY371" fmla="*/ 242492 h 692114"/>
              <a:gd name="connsiteX372" fmla="*/ 6143152 w 8098250"/>
              <a:gd name="connsiteY372" fmla="*/ 272804 h 692114"/>
              <a:gd name="connsiteX373" fmla="*/ 6153256 w 8098250"/>
              <a:gd name="connsiteY373" fmla="*/ 287960 h 692114"/>
              <a:gd name="connsiteX374" fmla="*/ 6168411 w 8098250"/>
              <a:gd name="connsiteY374" fmla="*/ 323323 h 692114"/>
              <a:gd name="connsiteX375" fmla="*/ 6178515 w 8098250"/>
              <a:gd name="connsiteY375" fmla="*/ 343531 h 692114"/>
              <a:gd name="connsiteX376" fmla="*/ 6198723 w 8098250"/>
              <a:gd name="connsiteY376" fmla="*/ 394050 h 692114"/>
              <a:gd name="connsiteX377" fmla="*/ 6203775 w 8098250"/>
              <a:gd name="connsiteY377" fmla="*/ 414258 h 692114"/>
              <a:gd name="connsiteX378" fmla="*/ 6213879 w 8098250"/>
              <a:gd name="connsiteY378" fmla="*/ 429414 h 692114"/>
              <a:gd name="connsiteX379" fmla="*/ 6218931 w 8098250"/>
              <a:gd name="connsiteY379" fmla="*/ 444570 h 692114"/>
              <a:gd name="connsiteX380" fmla="*/ 6259346 w 8098250"/>
              <a:gd name="connsiteY380" fmla="*/ 495089 h 692114"/>
              <a:gd name="connsiteX381" fmla="*/ 6274502 w 8098250"/>
              <a:gd name="connsiteY381" fmla="*/ 505193 h 692114"/>
              <a:gd name="connsiteX382" fmla="*/ 6294710 w 8098250"/>
              <a:gd name="connsiteY382" fmla="*/ 500141 h 692114"/>
              <a:gd name="connsiteX383" fmla="*/ 6314918 w 8098250"/>
              <a:gd name="connsiteY383" fmla="*/ 469829 h 692114"/>
              <a:gd name="connsiteX384" fmla="*/ 6345229 w 8098250"/>
              <a:gd name="connsiteY384" fmla="*/ 409206 h 692114"/>
              <a:gd name="connsiteX385" fmla="*/ 6360385 w 8098250"/>
              <a:gd name="connsiteY385" fmla="*/ 378895 h 692114"/>
              <a:gd name="connsiteX386" fmla="*/ 6365437 w 8098250"/>
              <a:gd name="connsiteY386" fmla="*/ 363739 h 692114"/>
              <a:gd name="connsiteX387" fmla="*/ 6385645 w 8098250"/>
              <a:gd name="connsiteY387" fmla="*/ 328375 h 692114"/>
              <a:gd name="connsiteX388" fmla="*/ 6400800 w 8098250"/>
              <a:gd name="connsiteY388" fmla="*/ 293012 h 692114"/>
              <a:gd name="connsiteX389" fmla="*/ 6410904 w 8098250"/>
              <a:gd name="connsiteY389" fmla="*/ 252596 h 692114"/>
              <a:gd name="connsiteX390" fmla="*/ 6421008 w 8098250"/>
              <a:gd name="connsiteY390" fmla="*/ 232388 h 692114"/>
              <a:gd name="connsiteX391" fmla="*/ 6426060 w 8098250"/>
              <a:gd name="connsiteY391" fmla="*/ 217233 h 692114"/>
              <a:gd name="connsiteX392" fmla="*/ 6441216 w 8098250"/>
              <a:gd name="connsiteY392" fmla="*/ 191973 h 692114"/>
              <a:gd name="connsiteX393" fmla="*/ 6446268 w 8098250"/>
              <a:gd name="connsiteY393" fmla="*/ 176817 h 692114"/>
              <a:gd name="connsiteX394" fmla="*/ 6456372 w 8098250"/>
              <a:gd name="connsiteY394" fmla="*/ 161661 h 692114"/>
              <a:gd name="connsiteX395" fmla="*/ 6461424 w 8098250"/>
              <a:gd name="connsiteY395" fmla="*/ 146506 h 692114"/>
              <a:gd name="connsiteX396" fmla="*/ 6481631 w 8098250"/>
              <a:gd name="connsiteY396" fmla="*/ 131350 h 692114"/>
              <a:gd name="connsiteX397" fmla="*/ 6511943 w 8098250"/>
              <a:gd name="connsiteY397" fmla="*/ 116194 h 692114"/>
              <a:gd name="connsiteX398" fmla="*/ 6542255 w 8098250"/>
              <a:gd name="connsiteY398" fmla="*/ 131350 h 692114"/>
              <a:gd name="connsiteX399" fmla="*/ 6557410 w 8098250"/>
              <a:gd name="connsiteY399" fmla="*/ 161661 h 692114"/>
              <a:gd name="connsiteX400" fmla="*/ 6567514 w 8098250"/>
              <a:gd name="connsiteY400" fmla="*/ 176817 h 692114"/>
              <a:gd name="connsiteX401" fmla="*/ 6572566 w 8098250"/>
              <a:gd name="connsiteY401" fmla="*/ 191973 h 692114"/>
              <a:gd name="connsiteX402" fmla="*/ 6582670 w 8098250"/>
              <a:gd name="connsiteY402" fmla="*/ 217233 h 692114"/>
              <a:gd name="connsiteX403" fmla="*/ 6587722 w 8098250"/>
              <a:gd name="connsiteY403" fmla="*/ 237440 h 692114"/>
              <a:gd name="connsiteX404" fmla="*/ 6597826 w 8098250"/>
              <a:gd name="connsiteY404" fmla="*/ 257648 h 692114"/>
              <a:gd name="connsiteX405" fmla="*/ 6607930 w 8098250"/>
              <a:gd name="connsiteY405" fmla="*/ 298064 h 692114"/>
              <a:gd name="connsiteX406" fmla="*/ 6623085 w 8098250"/>
              <a:gd name="connsiteY406" fmla="*/ 338479 h 692114"/>
              <a:gd name="connsiteX407" fmla="*/ 6633189 w 8098250"/>
              <a:gd name="connsiteY407" fmla="*/ 373843 h 692114"/>
              <a:gd name="connsiteX408" fmla="*/ 6643293 w 8098250"/>
              <a:gd name="connsiteY408" fmla="*/ 394050 h 692114"/>
              <a:gd name="connsiteX409" fmla="*/ 6658449 w 8098250"/>
              <a:gd name="connsiteY409" fmla="*/ 444570 h 692114"/>
              <a:gd name="connsiteX410" fmla="*/ 6663501 w 8098250"/>
              <a:gd name="connsiteY410" fmla="*/ 459725 h 692114"/>
              <a:gd name="connsiteX411" fmla="*/ 6739280 w 8098250"/>
              <a:gd name="connsiteY411" fmla="*/ 535504 h 692114"/>
              <a:gd name="connsiteX412" fmla="*/ 6769592 w 8098250"/>
              <a:gd name="connsiteY412" fmla="*/ 550660 h 692114"/>
              <a:gd name="connsiteX413" fmla="*/ 6789799 w 8098250"/>
              <a:gd name="connsiteY413" fmla="*/ 545608 h 692114"/>
              <a:gd name="connsiteX414" fmla="*/ 6810007 w 8098250"/>
              <a:gd name="connsiteY414" fmla="*/ 515297 h 692114"/>
              <a:gd name="connsiteX415" fmla="*/ 6820111 w 8098250"/>
              <a:gd name="connsiteY415" fmla="*/ 474881 h 692114"/>
              <a:gd name="connsiteX416" fmla="*/ 6830215 w 8098250"/>
              <a:gd name="connsiteY416" fmla="*/ 454674 h 692114"/>
              <a:gd name="connsiteX417" fmla="*/ 6835267 w 8098250"/>
              <a:gd name="connsiteY417" fmla="*/ 414258 h 692114"/>
              <a:gd name="connsiteX418" fmla="*/ 6840319 w 8098250"/>
              <a:gd name="connsiteY418" fmla="*/ 399102 h 692114"/>
              <a:gd name="connsiteX419" fmla="*/ 6845371 w 8098250"/>
              <a:gd name="connsiteY419" fmla="*/ 378895 h 692114"/>
              <a:gd name="connsiteX420" fmla="*/ 6855474 w 8098250"/>
              <a:gd name="connsiteY420" fmla="*/ 343531 h 692114"/>
              <a:gd name="connsiteX421" fmla="*/ 6860526 w 8098250"/>
              <a:gd name="connsiteY421" fmla="*/ 313219 h 692114"/>
              <a:gd name="connsiteX422" fmla="*/ 6865578 w 8098250"/>
              <a:gd name="connsiteY422" fmla="*/ 287960 h 692114"/>
              <a:gd name="connsiteX423" fmla="*/ 6870630 w 8098250"/>
              <a:gd name="connsiteY423" fmla="*/ 267752 h 692114"/>
              <a:gd name="connsiteX424" fmla="*/ 6875682 w 8098250"/>
              <a:gd name="connsiteY424" fmla="*/ 237440 h 692114"/>
              <a:gd name="connsiteX425" fmla="*/ 6885786 w 8098250"/>
              <a:gd name="connsiteY425" fmla="*/ 207129 h 692114"/>
              <a:gd name="connsiteX426" fmla="*/ 6890838 w 8098250"/>
              <a:gd name="connsiteY426" fmla="*/ 191973 h 692114"/>
              <a:gd name="connsiteX427" fmla="*/ 6895890 w 8098250"/>
              <a:gd name="connsiteY427" fmla="*/ 176817 h 692114"/>
              <a:gd name="connsiteX428" fmla="*/ 6941357 w 8098250"/>
              <a:gd name="connsiteY428" fmla="*/ 101038 h 692114"/>
              <a:gd name="connsiteX429" fmla="*/ 6981773 w 8098250"/>
              <a:gd name="connsiteY429" fmla="*/ 70727 h 692114"/>
              <a:gd name="connsiteX430" fmla="*/ 7017136 w 8098250"/>
              <a:gd name="connsiteY430" fmla="*/ 60623 h 692114"/>
              <a:gd name="connsiteX431" fmla="*/ 7047448 w 8098250"/>
              <a:gd name="connsiteY431" fmla="*/ 70727 h 692114"/>
              <a:gd name="connsiteX432" fmla="*/ 7067656 w 8098250"/>
              <a:gd name="connsiteY432" fmla="*/ 101038 h 692114"/>
              <a:gd name="connsiteX433" fmla="*/ 7077759 w 8098250"/>
              <a:gd name="connsiteY433" fmla="*/ 131350 h 692114"/>
              <a:gd name="connsiteX434" fmla="*/ 7087863 w 8098250"/>
              <a:gd name="connsiteY434" fmla="*/ 176817 h 692114"/>
              <a:gd name="connsiteX435" fmla="*/ 7097967 w 8098250"/>
              <a:gd name="connsiteY435" fmla="*/ 212181 h 692114"/>
              <a:gd name="connsiteX436" fmla="*/ 7113123 w 8098250"/>
              <a:gd name="connsiteY436" fmla="*/ 252596 h 692114"/>
              <a:gd name="connsiteX437" fmla="*/ 7118175 w 8098250"/>
              <a:gd name="connsiteY437" fmla="*/ 272804 h 692114"/>
              <a:gd name="connsiteX438" fmla="*/ 7138383 w 8098250"/>
              <a:gd name="connsiteY438" fmla="*/ 313219 h 692114"/>
              <a:gd name="connsiteX439" fmla="*/ 7148487 w 8098250"/>
              <a:gd name="connsiteY439" fmla="*/ 333427 h 692114"/>
              <a:gd name="connsiteX440" fmla="*/ 7158590 w 8098250"/>
              <a:gd name="connsiteY440" fmla="*/ 353635 h 692114"/>
              <a:gd name="connsiteX441" fmla="*/ 7173746 w 8098250"/>
              <a:gd name="connsiteY441" fmla="*/ 383946 h 692114"/>
              <a:gd name="connsiteX442" fmla="*/ 7214162 w 8098250"/>
              <a:gd name="connsiteY442" fmla="*/ 449622 h 692114"/>
              <a:gd name="connsiteX443" fmla="*/ 7219214 w 8098250"/>
              <a:gd name="connsiteY443" fmla="*/ 464777 h 692114"/>
              <a:gd name="connsiteX444" fmla="*/ 7264681 w 8098250"/>
              <a:gd name="connsiteY444" fmla="*/ 520349 h 692114"/>
              <a:gd name="connsiteX445" fmla="*/ 7279837 w 8098250"/>
              <a:gd name="connsiteY445" fmla="*/ 515297 h 692114"/>
              <a:gd name="connsiteX446" fmla="*/ 7289941 w 8098250"/>
              <a:gd name="connsiteY446" fmla="*/ 490037 h 692114"/>
              <a:gd name="connsiteX447" fmla="*/ 7294993 w 8098250"/>
              <a:gd name="connsiteY447" fmla="*/ 469829 h 692114"/>
              <a:gd name="connsiteX448" fmla="*/ 7310148 w 8098250"/>
              <a:gd name="connsiteY448" fmla="*/ 424362 h 692114"/>
              <a:gd name="connsiteX449" fmla="*/ 7325304 w 8098250"/>
              <a:gd name="connsiteY449" fmla="*/ 348583 h 692114"/>
              <a:gd name="connsiteX450" fmla="*/ 7335408 w 8098250"/>
              <a:gd name="connsiteY450" fmla="*/ 298064 h 692114"/>
              <a:gd name="connsiteX451" fmla="*/ 7345512 w 8098250"/>
              <a:gd name="connsiteY451" fmla="*/ 267752 h 692114"/>
              <a:gd name="connsiteX452" fmla="*/ 7350564 w 8098250"/>
              <a:gd name="connsiteY452" fmla="*/ 242492 h 692114"/>
              <a:gd name="connsiteX453" fmla="*/ 7365720 w 8098250"/>
              <a:gd name="connsiteY453" fmla="*/ 212181 h 692114"/>
              <a:gd name="connsiteX454" fmla="*/ 7380876 w 8098250"/>
              <a:gd name="connsiteY454" fmla="*/ 176817 h 692114"/>
              <a:gd name="connsiteX455" fmla="*/ 7385927 w 8098250"/>
              <a:gd name="connsiteY455" fmla="*/ 161661 h 692114"/>
              <a:gd name="connsiteX456" fmla="*/ 7401083 w 8098250"/>
              <a:gd name="connsiteY456" fmla="*/ 141454 h 692114"/>
              <a:gd name="connsiteX457" fmla="*/ 7431395 w 8098250"/>
              <a:gd name="connsiteY457" fmla="*/ 95986 h 692114"/>
              <a:gd name="connsiteX458" fmla="*/ 7492018 w 8098250"/>
              <a:gd name="connsiteY458" fmla="*/ 60623 h 692114"/>
              <a:gd name="connsiteX459" fmla="*/ 7522330 w 8098250"/>
              <a:gd name="connsiteY459" fmla="*/ 50519 h 692114"/>
              <a:gd name="connsiteX460" fmla="*/ 7537485 w 8098250"/>
              <a:gd name="connsiteY460" fmla="*/ 60623 h 692114"/>
              <a:gd name="connsiteX461" fmla="*/ 7567797 w 8098250"/>
              <a:gd name="connsiteY461" fmla="*/ 126298 h 692114"/>
              <a:gd name="connsiteX462" fmla="*/ 7572849 w 8098250"/>
              <a:gd name="connsiteY462" fmla="*/ 146506 h 692114"/>
              <a:gd name="connsiteX463" fmla="*/ 7582953 w 8098250"/>
              <a:gd name="connsiteY463" fmla="*/ 222285 h 692114"/>
              <a:gd name="connsiteX464" fmla="*/ 7593057 w 8098250"/>
              <a:gd name="connsiteY464" fmla="*/ 257648 h 692114"/>
              <a:gd name="connsiteX465" fmla="*/ 7608213 w 8098250"/>
              <a:gd name="connsiteY465" fmla="*/ 358687 h 692114"/>
              <a:gd name="connsiteX466" fmla="*/ 7618316 w 8098250"/>
              <a:gd name="connsiteY466" fmla="*/ 414258 h 692114"/>
              <a:gd name="connsiteX467" fmla="*/ 7623368 w 8098250"/>
              <a:gd name="connsiteY467" fmla="*/ 439518 h 692114"/>
              <a:gd name="connsiteX468" fmla="*/ 7628420 w 8098250"/>
              <a:gd name="connsiteY468" fmla="*/ 469829 h 692114"/>
              <a:gd name="connsiteX469" fmla="*/ 7648628 w 8098250"/>
              <a:gd name="connsiteY469" fmla="*/ 555712 h 692114"/>
              <a:gd name="connsiteX470" fmla="*/ 7658732 w 8098250"/>
              <a:gd name="connsiteY470" fmla="*/ 596128 h 692114"/>
              <a:gd name="connsiteX471" fmla="*/ 7663784 w 8098250"/>
              <a:gd name="connsiteY471" fmla="*/ 616335 h 692114"/>
              <a:gd name="connsiteX472" fmla="*/ 7673888 w 8098250"/>
              <a:gd name="connsiteY472" fmla="*/ 646647 h 692114"/>
              <a:gd name="connsiteX473" fmla="*/ 7689043 w 8098250"/>
              <a:gd name="connsiteY473" fmla="*/ 666855 h 692114"/>
              <a:gd name="connsiteX474" fmla="*/ 7699147 w 8098250"/>
              <a:gd name="connsiteY474" fmla="*/ 682011 h 692114"/>
              <a:gd name="connsiteX475" fmla="*/ 7714303 w 8098250"/>
              <a:gd name="connsiteY475" fmla="*/ 692114 h 692114"/>
              <a:gd name="connsiteX476" fmla="*/ 7724407 w 8098250"/>
              <a:gd name="connsiteY476" fmla="*/ 676959 h 692114"/>
              <a:gd name="connsiteX477" fmla="*/ 7739563 w 8098250"/>
              <a:gd name="connsiteY477" fmla="*/ 641595 h 692114"/>
              <a:gd name="connsiteX478" fmla="*/ 7744615 w 8098250"/>
              <a:gd name="connsiteY478" fmla="*/ 601180 h 692114"/>
              <a:gd name="connsiteX479" fmla="*/ 7754719 w 8098250"/>
              <a:gd name="connsiteY479" fmla="*/ 565816 h 692114"/>
              <a:gd name="connsiteX480" fmla="*/ 7759771 w 8098250"/>
              <a:gd name="connsiteY480" fmla="*/ 535504 h 692114"/>
              <a:gd name="connsiteX481" fmla="*/ 7764822 w 8098250"/>
              <a:gd name="connsiteY481" fmla="*/ 520349 h 692114"/>
              <a:gd name="connsiteX482" fmla="*/ 7785030 w 8098250"/>
              <a:gd name="connsiteY482" fmla="*/ 439518 h 692114"/>
              <a:gd name="connsiteX483" fmla="*/ 7795134 w 8098250"/>
              <a:gd name="connsiteY483" fmla="*/ 414258 h 692114"/>
              <a:gd name="connsiteX484" fmla="*/ 7800186 w 8098250"/>
              <a:gd name="connsiteY484" fmla="*/ 394050 h 692114"/>
              <a:gd name="connsiteX485" fmla="*/ 7830498 w 8098250"/>
              <a:gd name="connsiteY485" fmla="*/ 328375 h 692114"/>
              <a:gd name="connsiteX486" fmla="*/ 7835550 w 8098250"/>
              <a:gd name="connsiteY486" fmla="*/ 308167 h 692114"/>
              <a:gd name="connsiteX487" fmla="*/ 7855757 w 8098250"/>
              <a:gd name="connsiteY487" fmla="*/ 262700 h 692114"/>
              <a:gd name="connsiteX488" fmla="*/ 7875965 w 8098250"/>
              <a:gd name="connsiteY488" fmla="*/ 232388 h 692114"/>
              <a:gd name="connsiteX489" fmla="*/ 7906277 w 8098250"/>
              <a:gd name="connsiteY489" fmla="*/ 181869 h 692114"/>
              <a:gd name="connsiteX490" fmla="*/ 7921432 w 8098250"/>
              <a:gd name="connsiteY490" fmla="*/ 166713 h 692114"/>
              <a:gd name="connsiteX491" fmla="*/ 7941640 w 8098250"/>
              <a:gd name="connsiteY491" fmla="*/ 161661 h 692114"/>
              <a:gd name="connsiteX492" fmla="*/ 7956796 w 8098250"/>
              <a:gd name="connsiteY492" fmla="*/ 156609 h 692114"/>
              <a:gd name="connsiteX493" fmla="*/ 7977004 w 8098250"/>
              <a:gd name="connsiteY493" fmla="*/ 161661 h 692114"/>
              <a:gd name="connsiteX494" fmla="*/ 7992159 w 8098250"/>
              <a:gd name="connsiteY494" fmla="*/ 181869 h 692114"/>
              <a:gd name="connsiteX495" fmla="*/ 8022471 w 8098250"/>
              <a:gd name="connsiteY495" fmla="*/ 232388 h 692114"/>
              <a:gd name="connsiteX496" fmla="*/ 8047731 w 8098250"/>
              <a:gd name="connsiteY496" fmla="*/ 308167 h 692114"/>
              <a:gd name="connsiteX497" fmla="*/ 8057835 w 8098250"/>
              <a:gd name="connsiteY497" fmla="*/ 348583 h 692114"/>
              <a:gd name="connsiteX498" fmla="*/ 8062887 w 8098250"/>
              <a:gd name="connsiteY498" fmla="*/ 368791 h 692114"/>
              <a:gd name="connsiteX499" fmla="*/ 8078042 w 8098250"/>
              <a:gd name="connsiteY499" fmla="*/ 449622 h 692114"/>
              <a:gd name="connsiteX500" fmla="*/ 8088146 w 8098250"/>
              <a:gd name="connsiteY500" fmla="*/ 474881 h 692114"/>
              <a:gd name="connsiteX501" fmla="*/ 8093198 w 8098250"/>
              <a:gd name="connsiteY501" fmla="*/ 505193 h 692114"/>
              <a:gd name="connsiteX502" fmla="*/ 8098250 w 8098250"/>
              <a:gd name="connsiteY502" fmla="*/ 525401 h 692114"/>
              <a:gd name="connsiteX503" fmla="*/ 8093198 w 8098250"/>
              <a:gd name="connsiteY503" fmla="*/ 525401 h 69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</a:cxnLst>
            <a:rect l="l" t="t" r="r" b="b"/>
            <a:pathLst>
              <a:path w="8098250" h="692114">
                <a:moveTo>
                  <a:pt x="0" y="328375"/>
                </a:moveTo>
                <a:cubicBezTo>
                  <a:pt x="10104" y="308167"/>
                  <a:pt x="22379" y="288906"/>
                  <a:pt x="30312" y="267752"/>
                </a:cubicBezTo>
                <a:cubicBezTo>
                  <a:pt x="37626" y="248249"/>
                  <a:pt x="39893" y="227199"/>
                  <a:pt x="45468" y="207129"/>
                </a:cubicBezTo>
                <a:cubicBezTo>
                  <a:pt x="48319" y="196867"/>
                  <a:pt x="52204" y="186921"/>
                  <a:pt x="55572" y="176817"/>
                </a:cubicBezTo>
                <a:cubicBezTo>
                  <a:pt x="57256" y="171765"/>
                  <a:pt x="59749" y="166914"/>
                  <a:pt x="60624" y="161661"/>
                </a:cubicBezTo>
                <a:cubicBezTo>
                  <a:pt x="74525" y="78259"/>
                  <a:pt x="58292" y="165938"/>
                  <a:pt x="70727" y="116194"/>
                </a:cubicBezTo>
                <a:cubicBezTo>
                  <a:pt x="78390" y="85539"/>
                  <a:pt x="70944" y="96869"/>
                  <a:pt x="85883" y="70727"/>
                </a:cubicBezTo>
                <a:cubicBezTo>
                  <a:pt x="88895" y="65455"/>
                  <a:pt x="91246" y="59364"/>
                  <a:pt x="95987" y="55571"/>
                </a:cubicBezTo>
                <a:cubicBezTo>
                  <a:pt x="100145" y="52244"/>
                  <a:pt x="106091" y="52203"/>
                  <a:pt x="111143" y="50519"/>
                </a:cubicBezTo>
                <a:lnTo>
                  <a:pt x="131351" y="80830"/>
                </a:lnTo>
                <a:lnTo>
                  <a:pt x="141455" y="95986"/>
                </a:lnTo>
                <a:cubicBezTo>
                  <a:pt x="157703" y="144741"/>
                  <a:pt x="131656" y="68967"/>
                  <a:pt x="156610" y="131350"/>
                </a:cubicBezTo>
                <a:cubicBezTo>
                  <a:pt x="160565" y="141238"/>
                  <a:pt x="163346" y="151557"/>
                  <a:pt x="166714" y="161661"/>
                </a:cubicBezTo>
                <a:cubicBezTo>
                  <a:pt x="168398" y="166713"/>
                  <a:pt x="169384" y="172054"/>
                  <a:pt x="171766" y="176817"/>
                </a:cubicBezTo>
                <a:cubicBezTo>
                  <a:pt x="175134" y="183553"/>
                  <a:pt x="179073" y="190033"/>
                  <a:pt x="181870" y="197025"/>
                </a:cubicBezTo>
                <a:cubicBezTo>
                  <a:pt x="190302" y="218106"/>
                  <a:pt x="195434" y="241109"/>
                  <a:pt x="202078" y="262700"/>
                </a:cubicBezTo>
                <a:cubicBezTo>
                  <a:pt x="205210" y="272880"/>
                  <a:pt x="207419" y="283486"/>
                  <a:pt x="212182" y="293012"/>
                </a:cubicBezTo>
                <a:cubicBezTo>
                  <a:pt x="222634" y="313916"/>
                  <a:pt x="226147" y="318561"/>
                  <a:pt x="232389" y="343531"/>
                </a:cubicBezTo>
                <a:cubicBezTo>
                  <a:pt x="234073" y="350267"/>
                  <a:pt x="235935" y="356961"/>
                  <a:pt x="237441" y="363739"/>
                </a:cubicBezTo>
                <a:cubicBezTo>
                  <a:pt x="239304" y="372121"/>
                  <a:pt x="240562" y="380631"/>
                  <a:pt x="242493" y="388998"/>
                </a:cubicBezTo>
                <a:cubicBezTo>
                  <a:pt x="245616" y="402529"/>
                  <a:pt x="249229" y="415942"/>
                  <a:pt x="252597" y="429414"/>
                </a:cubicBezTo>
                <a:cubicBezTo>
                  <a:pt x="258940" y="454788"/>
                  <a:pt x="255453" y="443035"/>
                  <a:pt x="262701" y="464777"/>
                </a:cubicBezTo>
                <a:cubicBezTo>
                  <a:pt x="293691" y="423459"/>
                  <a:pt x="267855" y="464365"/>
                  <a:pt x="287961" y="383946"/>
                </a:cubicBezTo>
                <a:cubicBezTo>
                  <a:pt x="300280" y="334674"/>
                  <a:pt x="285241" y="396190"/>
                  <a:pt x="298064" y="338479"/>
                </a:cubicBezTo>
                <a:cubicBezTo>
                  <a:pt x="299570" y="331701"/>
                  <a:pt x="301610" y="325049"/>
                  <a:pt x="303116" y="318271"/>
                </a:cubicBezTo>
                <a:cubicBezTo>
                  <a:pt x="304979" y="309889"/>
                  <a:pt x="305701" y="301236"/>
                  <a:pt x="308168" y="293012"/>
                </a:cubicBezTo>
                <a:cubicBezTo>
                  <a:pt x="310774" y="284326"/>
                  <a:pt x="315666" y="276438"/>
                  <a:pt x="318272" y="267752"/>
                </a:cubicBezTo>
                <a:cubicBezTo>
                  <a:pt x="332961" y="218787"/>
                  <a:pt x="312327" y="264485"/>
                  <a:pt x="333428" y="222285"/>
                </a:cubicBezTo>
                <a:cubicBezTo>
                  <a:pt x="337054" y="207782"/>
                  <a:pt x="342434" y="184063"/>
                  <a:pt x="348584" y="171765"/>
                </a:cubicBezTo>
                <a:cubicBezTo>
                  <a:pt x="351952" y="165029"/>
                  <a:pt x="353867" y="157343"/>
                  <a:pt x="358688" y="151558"/>
                </a:cubicBezTo>
                <a:cubicBezTo>
                  <a:pt x="362575" y="146894"/>
                  <a:pt x="368791" y="144822"/>
                  <a:pt x="373843" y="141454"/>
                </a:cubicBezTo>
                <a:cubicBezTo>
                  <a:pt x="380579" y="143138"/>
                  <a:pt x="388022" y="143061"/>
                  <a:pt x="394051" y="146506"/>
                </a:cubicBezTo>
                <a:cubicBezTo>
                  <a:pt x="419665" y="161142"/>
                  <a:pt x="402585" y="166884"/>
                  <a:pt x="419311" y="191973"/>
                </a:cubicBezTo>
                <a:cubicBezTo>
                  <a:pt x="429384" y="207082"/>
                  <a:pt x="442964" y="224737"/>
                  <a:pt x="449622" y="242492"/>
                </a:cubicBezTo>
                <a:cubicBezTo>
                  <a:pt x="463602" y="279774"/>
                  <a:pt x="444303" y="247143"/>
                  <a:pt x="464778" y="277856"/>
                </a:cubicBezTo>
                <a:cubicBezTo>
                  <a:pt x="479282" y="335873"/>
                  <a:pt x="459001" y="264376"/>
                  <a:pt x="479934" y="313219"/>
                </a:cubicBezTo>
                <a:cubicBezTo>
                  <a:pt x="482669" y="319601"/>
                  <a:pt x="483159" y="326728"/>
                  <a:pt x="484986" y="333427"/>
                </a:cubicBezTo>
                <a:cubicBezTo>
                  <a:pt x="488212" y="345255"/>
                  <a:pt x="492521" y="356803"/>
                  <a:pt x="495090" y="368791"/>
                </a:cubicBezTo>
                <a:cubicBezTo>
                  <a:pt x="497585" y="380434"/>
                  <a:pt x="497254" y="392602"/>
                  <a:pt x="500142" y="404154"/>
                </a:cubicBezTo>
                <a:cubicBezTo>
                  <a:pt x="506774" y="430680"/>
                  <a:pt x="509050" y="424795"/>
                  <a:pt x="520350" y="444570"/>
                </a:cubicBezTo>
                <a:cubicBezTo>
                  <a:pt x="524086" y="451108"/>
                  <a:pt x="525632" y="458992"/>
                  <a:pt x="530453" y="464777"/>
                </a:cubicBezTo>
                <a:cubicBezTo>
                  <a:pt x="534340" y="469441"/>
                  <a:pt x="540945" y="470994"/>
                  <a:pt x="545609" y="474881"/>
                </a:cubicBezTo>
                <a:cubicBezTo>
                  <a:pt x="551098" y="479455"/>
                  <a:pt x="555713" y="484985"/>
                  <a:pt x="560765" y="490037"/>
                </a:cubicBezTo>
                <a:cubicBezTo>
                  <a:pt x="567501" y="488353"/>
                  <a:pt x="576063" y="489895"/>
                  <a:pt x="580973" y="484985"/>
                </a:cubicBezTo>
                <a:cubicBezTo>
                  <a:pt x="587314" y="478644"/>
                  <a:pt x="593733" y="449103"/>
                  <a:pt x="596129" y="439518"/>
                </a:cubicBezTo>
                <a:cubicBezTo>
                  <a:pt x="597929" y="423318"/>
                  <a:pt x="600554" y="387718"/>
                  <a:pt x="606232" y="368791"/>
                </a:cubicBezTo>
                <a:cubicBezTo>
                  <a:pt x="608838" y="360105"/>
                  <a:pt x="613777" y="352231"/>
                  <a:pt x="616336" y="343531"/>
                </a:cubicBezTo>
                <a:cubicBezTo>
                  <a:pt x="622213" y="323548"/>
                  <a:pt x="625917" y="302978"/>
                  <a:pt x="631492" y="282908"/>
                </a:cubicBezTo>
                <a:cubicBezTo>
                  <a:pt x="634343" y="272646"/>
                  <a:pt x="638794" y="262871"/>
                  <a:pt x="641596" y="252596"/>
                </a:cubicBezTo>
                <a:cubicBezTo>
                  <a:pt x="643855" y="244312"/>
                  <a:pt x="644181" y="235561"/>
                  <a:pt x="646648" y="227337"/>
                </a:cubicBezTo>
                <a:cubicBezTo>
                  <a:pt x="649254" y="218651"/>
                  <a:pt x="654146" y="210763"/>
                  <a:pt x="656752" y="202077"/>
                </a:cubicBezTo>
                <a:cubicBezTo>
                  <a:pt x="659150" y="194083"/>
                  <a:pt x="662968" y="165680"/>
                  <a:pt x="666856" y="156609"/>
                </a:cubicBezTo>
                <a:cubicBezTo>
                  <a:pt x="669248" y="151029"/>
                  <a:pt x="674493" y="147002"/>
                  <a:pt x="676959" y="141454"/>
                </a:cubicBezTo>
                <a:cubicBezTo>
                  <a:pt x="705076" y="78190"/>
                  <a:pt x="666984" y="144252"/>
                  <a:pt x="702219" y="80830"/>
                </a:cubicBezTo>
                <a:cubicBezTo>
                  <a:pt x="705168" y="75523"/>
                  <a:pt x="708030" y="69968"/>
                  <a:pt x="712323" y="65675"/>
                </a:cubicBezTo>
                <a:cubicBezTo>
                  <a:pt x="716616" y="61382"/>
                  <a:pt x="722427" y="58939"/>
                  <a:pt x="727479" y="55571"/>
                </a:cubicBezTo>
                <a:cubicBezTo>
                  <a:pt x="737583" y="57255"/>
                  <a:pt x="749007" y="55353"/>
                  <a:pt x="757790" y="60623"/>
                </a:cubicBezTo>
                <a:cubicBezTo>
                  <a:pt x="767036" y="66171"/>
                  <a:pt x="771656" y="77162"/>
                  <a:pt x="777998" y="85882"/>
                </a:cubicBezTo>
                <a:cubicBezTo>
                  <a:pt x="785141" y="95703"/>
                  <a:pt x="790920" y="106479"/>
                  <a:pt x="798206" y="116194"/>
                </a:cubicBezTo>
                <a:cubicBezTo>
                  <a:pt x="803258" y="122930"/>
                  <a:pt x="809273" y="129042"/>
                  <a:pt x="813362" y="136402"/>
                </a:cubicBezTo>
                <a:cubicBezTo>
                  <a:pt x="817766" y="144329"/>
                  <a:pt x="819062" y="153734"/>
                  <a:pt x="823466" y="161661"/>
                </a:cubicBezTo>
                <a:cubicBezTo>
                  <a:pt x="827555" y="169021"/>
                  <a:pt x="834532" y="174509"/>
                  <a:pt x="838621" y="181869"/>
                </a:cubicBezTo>
                <a:cubicBezTo>
                  <a:pt x="843025" y="189796"/>
                  <a:pt x="844669" y="199018"/>
                  <a:pt x="848725" y="207129"/>
                </a:cubicBezTo>
                <a:cubicBezTo>
                  <a:pt x="853116" y="215911"/>
                  <a:pt x="859490" y="223606"/>
                  <a:pt x="863881" y="232388"/>
                </a:cubicBezTo>
                <a:cubicBezTo>
                  <a:pt x="867937" y="240499"/>
                  <a:pt x="870185" y="249414"/>
                  <a:pt x="873985" y="257648"/>
                </a:cubicBezTo>
                <a:cubicBezTo>
                  <a:pt x="880297" y="271324"/>
                  <a:pt x="890540" y="283452"/>
                  <a:pt x="894193" y="298064"/>
                </a:cubicBezTo>
                <a:cubicBezTo>
                  <a:pt x="895877" y="304800"/>
                  <a:pt x="896807" y="311770"/>
                  <a:pt x="899245" y="318271"/>
                </a:cubicBezTo>
                <a:cubicBezTo>
                  <a:pt x="901889" y="325322"/>
                  <a:pt x="906774" y="331401"/>
                  <a:pt x="909348" y="338479"/>
                </a:cubicBezTo>
                <a:cubicBezTo>
                  <a:pt x="929275" y="393282"/>
                  <a:pt x="909583" y="354222"/>
                  <a:pt x="929556" y="404154"/>
                </a:cubicBezTo>
                <a:cubicBezTo>
                  <a:pt x="932924" y="412574"/>
                  <a:pt x="934854" y="421724"/>
                  <a:pt x="939660" y="429414"/>
                </a:cubicBezTo>
                <a:cubicBezTo>
                  <a:pt x="943447" y="435473"/>
                  <a:pt x="949764" y="439518"/>
                  <a:pt x="954816" y="444570"/>
                </a:cubicBezTo>
                <a:cubicBezTo>
                  <a:pt x="994076" y="434755"/>
                  <a:pt x="971451" y="445472"/>
                  <a:pt x="1005335" y="388998"/>
                </a:cubicBezTo>
                <a:cubicBezTo>
                  <a:pt x="1010387" y="380578"/>
                  <a:pt x="1017386" y="373054"/>
                  <a:pt x="1020491" y="363739"/>
                </a:cubicBezTo>
                <a:cubicBezTo>
                  <a:pt x="1032339" y="328195"/>
                  <a:pt x="1016919" y="372074"/>
                  <a:pt x="1035647" y="328375"/>
                </a:cubicBezTo>
                <a:cubicBezTo>
                  <a:pt x="1037745" y="323480"/>
                  <a:pt x="1038721" y="318163"/>
                  <a:pt x="1040699" y="313219"/>
                </a:cubicBezTo>
                <a:cubicBezTo>
                  <a:pt x="1045462" y="301312"/>
                  <a:pt x="1050803" y="289644"/>
                  <a:pt x="1055855" y="277856"/>
                </a:cubicBezTo>
                <a:cubicBezTo>
                  <a:pt x="1070327" y="205479"/>
                  <a:pt x="1050098" y="295123"/>
                  <a:pt x="1071010" y="232388"/>
                </a:cubicBezTo>
                <a:cubicBezTo>
                  <a:pt x="1077935" y="211615"/>
                  <a:pt x="1079470" y="186293"/>
                  <a:pt x="1091218" y="166713"/>
                </a:cubicBezTo>
                <a:cubicBezTo>
                  <a:pt x="1096766" y="157467"/>
                  <a:pt x="1103239" y="148471"/>
                  <a:pt x="1111426" y="141454"/>
                </a:cubicBezTo>
                <a:cubicBezTo>
                  <a:pt x="1115469" y="137988"/>
                  <a:pt x="1121530" y="138086"/>
                  <a:pt x="1126582" y="136402"/>
                </a:cubicBezTo>
                <a:cubicBezTo>
                  <a:pt x="1131634" y="138086"/>
                  <a:pt x="1138272" y="137411"/>
                  <a:pt x="1141737" y="141454"/>
                </a:cubicBezTo>
                <a:cubicBezTo>
                  <a:pt x="1163692" y="167068"/>
                  <a:pt x="1151239" y="165508"/>
                  <a:pt x="1161945" y="186921"/>
                </a:cubicBezTo>
                <a:cubicBezTo>
                  <a:pt x="1164660" y="192352"/>
                  <a:pt x="1168681" y="197025"/>
                  <a:pt x="1172049" y="202077"/>
                </a:cubicBezTo>
                <a:cubicBezTo>
                  <a:pt x="1175417" y="215549"/>
                  <a:pt x="1174450" y="230938"/>
                  <a:pt x="1182153" y="242492"/>
                </a:cubicBezTo>
                <a:cubicBezTo>
                  <a:pt x="1206763" y="279406"/>
                  <a:pt x="1176731" y="233002"/>
                  <a:pt x="1202361" y="277856"/>
                </a:cubicBezTo>
                <a:cubicBezTo>
                  <a:pt x="1205373" y="283128"/>
                  <a:pt x="1209749" y="287581"/>
                  <a:pt x="1212464" y="293012"/>
                </a:cubicBezTo>
                <a:cubicBezTo>
                  <a:pt x="1214845" y="297775"/>
                  <a:pt x="1215135" y="303404"/>
                  <a:pt x="1217516" y="308167"/>
                </a:cubicBezTo>
                <a:cubicBezTo>
                  <a:pt x="1220231" y="313598"/>
                  <a:pt x="1224671" y="318015"/>
                  <a:pt x="1227620" y="323323"/>
                </a:cubicBezTo>
                <a:cubicBezTo>
                  <a:pt x="1233106" y="333198"/>
                  <a:pt x="1237367" y="343718"/>
                  <a:pt x="1242776" y="353635"/>
                </a:cubicBezTo>
                <a:cubicBezTo>
                  <a:pt x="1247478" y="362255"/>
                  <a:pt x="1253163" y="370311"/>
                  <a:pt x="1257932" y="378895"/>
                </a:cubicBezTo>
                <a:cubicBezTo>
                  <a:pt x="1261589" y="385478"/>
                  <a:pt x="1264161" y="392644"/>
                  <a:pt x="1268036" y="399102"/>
                </a:cubicBezTo>
                <a:cubicBezTo>
                  <a:pt x="1274284" y="409515"/>
                  <a:pt x="1288243" y="429414"/>
                  <a:pt x="1288243" y="429414"/>
                </a:cubicBezTo>
                <a:cubicBezTo>
                  <a:pt x="1293295" y="427730"/>
                  <a:pt x="1300304" y="428695"/>
                  <a:pt x="1303399" y="424362"/>
                </a:cubicBezTo>
                <a:cubicBezTo>
                  <a:pt x="1309590" y="415695"/>
                  <a:pt x="1310920" y="404383"/>
                  <a:pt x="1313503" y="394050"/>
                </a:cubicBezTo>
                <a:cubicBezTo>
                  <a:pt x="1316871" y="380578"/>
                  <a:pt x="1319216" y="366809"/>
                  <a:pt x="1323607" y="353635"/>
                </a:cubicBezTo>
                <a:cubicBezTo>
                  <a:pt x="1326975" y="343531"/>
                  <a:pt x="1331128" y="333656"/>
                  <a:pt x="1333711" y="323323"/>
                </a:cubicBezTo>
                <a:cubicBezTo>
                  <a:pt x="1335395" y="316587"/>
                  <a:pt x="1336856" y="309792"/>
                  <a:pt x="1338763" y="303116"/>
                </a:cubicBezTo>
                <a:cubicBezTo>
                  <a:pt x="1340226" y="297996"/>
                  <a:pt x="1342523" y="293126"/>
                  <a:pt x="1343815" y="287960"/>
                </a:cubicBezTo>
                <a:cubicBezTo>
                  <a:pt x="1345898" y="279630"/>
                  <a:pt x="1347004" y="271082"/>
                  <a:pt x="1348867" y="262700"/>
                </a:cubicBezTo>
                <a:cubicBezTo>
                  <a:pt x="1350373" y="255922"/>
                  <a:pt x="1352778" y="249341"/>
                  <a:pt x="1353919" y="242492"/>
                </a:cubicBezTo>
                <a:cubicBezTo>
                  <a:pt x="1358889" y="212672"/>
                  <a:pt x="1355779" y="198355"/>
                  <a:pt x="1369074" y="171765"/>
                </a:cubicBezTo>
                <a:cubicBezTo>
                  <a:pt x="1375810" y="158293"/>
                  <a:pt x="1384519" y="145639"/>
                  <a:pt x="1389282" y="131350"/>
                </a:cubicBezTo>
                <a:cubicBezTo>
                  <a:pt x="1390966" y="126298"/>
                  <a:pt x="1390568" y="119960"/>
                  <a:pt x="1394334" y="116194"/>
                </a:cubicBezTo>
                <a:cubicBezTo>
                  <a:pt x="1405654" y="104874"/>
                  <a:pt x="1432979" y="87063"/>
                  <a:pt x="1449905" y="75779"/>
                </a:cubicBezTo>
                <a:cubicBezTo>
                  <a:pt x="1456641" y="77463"/>
                  <a:pt x="1464043" y="77458"/>
                  <a:pt x="1470113" y="80830"/>
                </a:cubicBezTo>
                <a:cubicBezTo>
                  <a:pt x="1479539" y="86066"/>
                  <a:pt x="1488209" y="92979"/>
                  <a:pt x="1495373" y="101038"/>
                </a:cubicBezTo>
                <a:cubicBezTo>
                  <a:pt x="1506577" y="113643"/>
                  <a:pt x="1524086" y="156738"/>
                  <a:pt x="1530736" y="166713"/>
                </a:cubicBezTo>
                <a:cubicBezTo>
                  <a:pt x="1539112" y="179276"/>
                  <a:pt x="1545450" y="187426"/>
                  <a:pt x="1550944" y="202077"/>
                </a:cubicBezTo>
                <a:cubicBezTo>
                  <a:pt x="1553382" y="208578"/>
                  <a:pt x="1553261" y="215903"/>
                  <a:pt x="1555996" y="222285"/>
                </a:cubicBezTo>
                <a:cubicBezTo>
                  <a:pt x="1563413" y="239590"/>
                  <a:pt x="1581256" y="272804"/>
                  <a:pt x="1581256" y="272804"/>
                </a:cubicBezTo>
                <a:cubicBezTo>
                  <a:pt x="1582940" y="282908"/>
                  <a:pt x="1584086" y="293117"/>
                  <a:pt x="1586308" y="303116"/>
                </a:cubicBezTo>
                <a:cubicBezTo>
                  <a:pt x="1587463" y="308314"/>
                  <a:pt x="1590068" y="313105"/>
                  <a:pt x="1591359" y="318271"/>
                </a:cubicBezTo>
                <a:cubicBezTo>
                  <a:pt x="1596103" y="337247"/>
                  <a:pt x="1594535" y="342521"/>
                  <a:pt x="1601463" y="358687"/>
                </a:cubicBezTo>
                <a:cubicBezTo>
                  <a:pt x="1604430" y="365609"/>
                  <a:pt x="1606746" y="373110"/>
                  <a:pt x="1611567" y="378895"/>
                </a:cubicBezTo>
                <a:cubicBezTo>
                  <a:pt x="1615454" y="383559"/>
                  <a:pt x="1621671" y="385630"/>
                  <a:pt x="1626723" y="388998"/>
                </a:cubicBezTo>
                <a:cubicBezTo>
                  <a:pt x="1636827" y="387314"/>
                  <a:pt x="1647317" y="387185"/>
                  <a:pt x="1657035" y="383946"/>
                </a:cubicBezTo>
                <a:cubicBezTo>
                  <a:pt x="1679437" y="376479"/>
                  <a:pt x="1687533" y="347836"/>
                  <a:pt x="1692398" y="328375"/>
                </a:cubicBezTo>
                <a:cubicBezTo>
                  <a:pt x="1694882" y="318438"/>
                  <a:pt x="1694755" y="307946"/>
                  <a:pt x="1697450" y="298064"/>
                </a:cubicBezTo>
                <a:cubicBezTo>
                  <a:pt x="1699836" y="289315"/>
                  <a:pt x="1705217" y="281566"/>
                  <a:pt x="1707554" y="272804"/>
                </a:cubicBezTo>
                <a:cubicBezTo>
                  <a:pt x="1711979" y="256211"/>
                  <a:pt x="1709978" y="237645"/>
                  <a:pt x="1717658" y="222285"/>
                </a:cubicBezTo>
                <a:cubicBezTo>
                  <a:pt x="1721026" y="215549"/>
                  <a:pt x="1725118" y="209129"/>
                  <a:pt x="1727762" y="202077"/>
                </a:cubicBezTo>
                <a:cubicBezTo>
                  <a:pt x="1730200" y="195576"/>
                  <a:pt x="1731308" y="188647"/>
                  <a:pt x="1732814" y="181869"/>
                </a:cubicBezTo>
                <a:cubicBezTo>
                  <a:pt x="1734677" y="173487"/>
                  <a:pt x="1734677" y="164582"/>
                  <a:pt x="1737866" y="156609"/>
                </a:cubicBezTo>
                <a:cubicBezTo>
                  <a:pt x="1744858" y="139128"/>
                  <a:pt x="1757171" y="123951"/>
                  <a:pt x="1763125" y="106090"/>
                </a:cubicBezTo>
                <a:cubicBezTo>
                  <a:pt x="1764809" y="101038"/>
                  <a:pt x="1765795" y="95697"/>
                  <a:pt x="1768177" y="90934"/>
                </a:cubicBezTo>
                <a:cubicBezTo>
                  <a:pt x="1773853" y="79581"/>
                  <a:pt x="1783862" y="68602"/>
                  <a:pt x="1793437" y="60623"/>
                </a:cubicBezTo>
                <a:cubicBezTo>
                  <a:pt x="1798101" y="56736"/>
                  <a:pt x="1803541" y="53887"/>
                  <a:pt x="1808593" y="50519"/>
                </a:cubicBezTo>
                <a:cubicBezTo>
                  <a:pt x="1813645" y="53887"/>
                  <a:pt x="1819455" y="56330"/>
                  <a:pt x="1823748" y="60623"/>
                </a:cubicBezTo>
                <a:cubicBezTo>
                  <a:pt x="1828041" y="64916"/>
                  <a:pt x="1830634" y="70630"/>
                  <a:pt x="1833852" y="75779"/>
                </a:cubicBezTo>
                <a:cubicBezTo>
                  <a:pt x="1839056" y="84105"/>
                  <a:pt x="1843561" y="92868"/>
                  <a:pt x="1849008" y="101038"/>
                </a:cubicBezTo>
                <a:cubicBezTo>
                  <a:pt x="1853679" y="108044"/>
                  <a:pt x="1860075" y="113886"/>
                  <a:pt x="1864164" y="121246"/>
                </a:cubicBezTo>
                <a:cubicBezTo>
                  <a:pt x="1868568" y="129173"/>
                  <a:pt x="1870696" y="138171"/>
                  <a:pt x="1874268" y="146506"/>
                </a:cubicBezTo>
                <a:cubicBezTo>
                  <a:pt x="1880801" y="161750"/>
                  <a:pt x="1886613" y="177370"/>
                  <a:pt x="1894476" y="191973"/>
                </a:cubicBezTo>
                <a:cubicBezTo>
                  <a:pt x="1898468" y="199386"/>
                  <a:pt x="1905542" y="204821"/>
                  <a:pt x="1909631" y="212181"/>
                </a:cubicBezTo>
                <a:cubicBezTo>
                  <a:pt x="1914035" y="220108"/>
                  <a:pt x="1915679" y="229329"/>
                  <a:pt x="1919735" y="237440"/>
                </a:cubicBezTo>
                <a:cubicBezTo>
                  <a:pt x="1924126" y="246223"/>
                  <a:pt x="1930236" y="254054"/>
                  <a:pt x="1934891" y="262700"/>
                </a:cubicBezTo>
                <a:cubicBezTo>
                  <a:pt x="1942032" y="275962"/>
                  <a:pt x="1946744" y="290584"/>
                  <a:pt x="1955099" y="303116"/>
                </a:cubicBezTo>
                <a:cubicBezTo>
                  <a:pt x="1958467" y="308168"/>
                  <a:pt x="1962296" y="312941"/>
                  <a:pt x="1965203" y="318271"/>
                </a:cubicBezTo>
                <a:cubicBezTo>
                  <a:pt x="1972415" y="331494"/>
                  <a:pt x="1977055" y="346155"/>
                  <a:pt x="1985410" y="358687"/>
                </a:cubicBezTo>
                <a:cubicBezTo>
                  <a:pt x="1992146" y="368791"/>
                  <a:pt x="1999370" y="378585"/>
                  <a:pt x="2005618" y="388998"/>
                </a:cubicBezTo>
                <a:cubicBezTo>
                  <a:pt x="2023898" y="419464"/>
                  <a:pt x="2015327" y="406088"/>
                  <a:pt x="2030878" y="429414"/>
                </a:cubicBezTo>
                <a:cubicBezTo>
                  <a:pt x="2039298" y="427730"/>
                  <a:pt x="2047807" y="426445"/>
                  <a:pt x="2056137" y="424362"/>
                </a:cubicBezTo>
                <a:cubicBezTo>
                  <a:pt x="2061303" y="423070"/>
                  <a:pt x="2067527" y="423076"/>
                  <a:pt x="2071293" y="419310"/>
                </a:cubicBezTo>
                <a:cubicBezTo>
                  <a:pt x="2075059" y="415544"/>
                  <a:pt x="2073963" y="408917"/>
                  <a:pt x="2076345" y="404154"/>
                </a:cubicBezTo>
                <a:cubicBezTo>
                  <a:pt x="2079060" y="398723"/>
                  <a:pt x="2083081" y="394050"/>
                  <a:pt x="2086449" y="388998"/>
                </a:cubicBezTo>
                <a:cubicBezTo>
                  <a:pt x="2088133" y="380578"/>
                  <a:pt x="2090089" y="372209"/>
                  <a:pt x="2091501" y="363739"/>
                </a:cubicBezTo>
                <a:cubicBezTo>
                  <a:pt x="2093459" y="351993"/>
                  <a:pt x="2094423" y="340091"/>
                  <a:pt x="2096553" y="328375"/>
                </a:cubicBezTo>
                <a:cubicBezTo>
                  <a:pt x="2097795" y="321544"/>
                  <a:pt x="2100099" y="314945"/>
                  <a:pt x="2101605" y="308167"/>
                </a:cubicBezTo>
                <a:cubicBezTo>
                  <a:pt x="2108765" y="275947"/>
                  <a:pt x="2105127" y="287699"/>
                  <a:pt x="2111709" y="252596"/>
                </a:cubicBezTo>
                <a:cubicBezTo>
                  <a:pt x="2114874" y="235717"/>
                  <a:pt x="2118445" y="218917"/>
                  <a:pt x="2121813" y="202077"/>
                </a:cubicBezTo>
                <a:cubicBezTo>
                  <a:pt x="2123497" y="193657"/>
                  <a:pt x="2123561" y="184743"/>
                  <a:pt x="2126864" y="176817"/>
                </a:cubicBezTo>
                <a:cubicBezTo>
                  <a:pt x="2135284" y="156609"/>
                  <a:pt x="2145201" y="136962"/>
                  <a:pt x="2152124" y="116194"/>
                </a:cubicBezTo>
                <a:cubicBezTo>
                  <a:pt x="2153808" y="111142"/>
                  <a:pt x="2154534" y="105662"/>
                  <a:pt x="2157176" y="101038"/>
                </a:cubicBezTo>
                <a:cubicBezTo>
                  <a:pt x="2165818" y="85914"/>
                  <a:pt x="2175542" y="77620"/>
                  <a:pt x="2187488" y="65675"/>
                </a:cubicBezTo>
                <a:cubicBezTo>
                  <a:pt x="2197592" y="67359"/>
                  <a:pt x="2210185" y="63875"/>
                  <a:pt x="2217799" y="70727"/>
                </a:cubicBezTo>
                <a:cubicBezTo>
                  <a:pt x="2240595" y="91244"/>
                  <a:pt x="2235767" y="112095"/>
                  <a:pt x="2243059" y="136402"/>
                </a:cubicBezTo>
                <a:cubicBezTo>
                  <a:pt x="2245665" y="145088"/>
                  <a:pt x="2249795" y="153241"/>
                  <a:pt x="2253163" y="161661"/>
                </a:cubicBezTo>
                <a:cubicBezTo>
                  <a:pt x="2271006" y="250874"/>
                  <a:pt x="2243396" y="120798"/>
                  <a:pt x="2268319" y="212181"/>
                </a:cubicBezTo>
                <a:cubicBezTo>
                  <a:pt x="2271014" y="222063"/>
                  <a:pt x="2270428" y="232681"/>
                  <a:pt x="2273371" y="242492"/>
                </a:cubicBezTo>
                <a:cubicBezTo>
                  <a:pt x="2275535" y="249705"/>
                  <a:pt x="2280830" y="255649"/>
                  <a:pt x="2283474" y="262700"/>
                </a:cubicBezTo>
                <a:cubicBezTo>
                  <a:pt x="2285912" y="269201"/>
                  <a:pt x="2285855" y="276499"/>
                  <a:pt x="2288526" y="282908"/>
                </a:cubicBezTo>
                <a:cubicBezTo>
                  <a:pt x="2300770" y="312293"/>
                  <a:pt x="2313913" y="331134"/>
                  <a:pt x="2328942" y="358687"/>
                </a:cubicBezTo>
                <a:cubicBezTo>
                  <a:pt x="2332548" y="365298"/>
                  <a:pt x="2335309" y="372356"/>
                  <a:pt x="2339046" y="378895"/>
                </a:cubicBezTo>
                <a:cubicBezTo>
                  <a:pt x="2342058" y="384166"/>
                  <a:pt x="2346138" y="388778"/>
                  <a:pt x="2349150" y="394050"/>
                </a:cubicBezTo>
                <a:cubicBezTo>
                  <a:pt x="2352886" y="400589"/>
                  <a:pt x="2355517" y="407719"/>
                  <a:pt x="2359253" y="414258"/>
                </a:cubicBezTo>
                <a:cubicBezTo>
                  <a:pt x="2366550" y="427029"/>
                  <a:pt x="2376083" y="437579"/>
                  <a:pt x="2384513" y="449622"/>
                </a:cubicBezTo>
                <a:cubicBezTo>
                  <a:pt x="2391477" y="459570"/>
                  <a:pt x="2397135" y="470451"/>
                  <a:pt x="2404721" y="479933"/>
                </a:cubicBezTo>
                <a:cubicBezTo>
                  <a:pt x="2411457" y="488353"/>
                  <a:pt x="2418459" y="496567"/>
                  <a:pt x="2424929" y="505193"/>
                </a:cubicBezTo>
                <a:cubicBezTo>
                  <a:pt x="2428572" y="510050"/>
                  <a:pt x="2430739" y="516056"/>
                  <a:pt x="2435032" y="520349"/>
                </a:cubicBezTo>
                <a:cubicBezTo>
                  <a:pt x="2439325" y="524642"/>
                  <a:pt x="2445136" y="527085"/>
                  <a:pt x="2450188" y="530453"/>
                </a:cubicBezTo>
                <a:cubicBezTo>
                  <a:pt x="2456924" y="528769"/>
                  <a:pt x="2465486" y="530311"/>
                  <a:pt x="2470396" y="525401"/>
                </a:cubicBezTo>
                <a:cubicBezTo>
                  <a:pt x="2481070" y="514727"/>
                  <a:pt x="2485215" y="494303"/>
                  <a:pt x="2490604" y="479933"/>
                </a:cubicBezTo>
                <a:cubicBezTo>
                  <a:pt x="2498839" y="457971"/>
                  <a:pt x="2507362" y="436118"/>
                  <a:pt x="2515863" y="414258"/>
                </a:cubicBezTo>
                <a:cubicBezTo>
                  <a:pt x="2519150" y="405806"/>
                  <a:pt x="2521911" y="397109"/>
                  <a:pt x="2525967" y="388998"/>
                </a:cubicBezTo>
                <a:cubicBezTo>
                  <a:pt x="2561547" y="317842"/>
                  <a:pt x="2507480" y="427369"/>
                  <a:pt x="2546175" y="343531"/>
                </a:cubicBezTo>
                <a:cubicBezTo>
                  <a:pt x="2550734" y="333653"/>
                  <a:pt x="2589734" y="257367"/>
                  <a:pt x="2591642" y="252596"/>
                </a:cubicBezTo>
                <a:cubicBezTo>
                  <a:pt x="2600035" y="231613"/>
                  <a:pt x="2609823" y="205117"/>
                  <a:pt x="2621954" y="186921"/>
                </a:cubicBezTo>
                <a:cubicBezTo>
                  <a:pt x="2625322" y="181869"/>
                  <a:pt x="2629046" y="177037"/>
                  <a:pt x="2632058" y="171765"/>
                </a:cubicBezTo>
                <a:cubicBezTo>
                  <a:pt x="2635794" y="165226"/>
                  <a:pt x="2638505" y="158141"/>
                  <a:pt x="2642162" y="151558"/>
                </a:cubicBezTo>
                <a:cubicBezTo>
                  <a:pt x="2654315" y="129683"/>
                  <a:pt x="2668133" y="107180"/>
                  <a:pt x="2687629" y="90934"/>
                </a:cubicBezTo>
                <a:cubicBezTo>
                  <a:pt x="2692293" y="87047"/>
                  <a:pt x="2697733" y="84198"/>
                  <a:pt x="2702785" y="80830"/>
                </a:cubicBezTo>
                <a:cubicBezTo>
                  <a:pt x="2707837" y="84198"/>
                  <a:pt x="2712669" y="87922"/>
                  <a:pt x="2717941" y="90934"/>
                </a:cubicBezTo>
                <a:cubicBezTo>
                  <a:pt x="2724480" y="94670"/>
                  <a:pt x="2732481" y="96079"/>
                  <a:pt x="2738148" y="101038"/>
                </a:cubicBezTo>
                <a:cubicBezTo>
                  <a:pt x="2769597" y="128557"/>
                  <a:pt x="2750975" y="129927"/>
                  <a:pt x="2778564" y="166713"/>
                </a:cubicBezTo>
                <a:cubicBezTo>
                  <a:pt x="2783616" y="173449"/>
                  <a:pt x="2789631" y="179561"/>
                  <a:pt x="2793720" y="186921"/>
                </a:cubicBezTo>
                <a:cubicBezTo>
                  <a:pt x="2798124" y="194848"/>
                  <a:pt x="2799942" y="203985"/>
                  <a:pt x="2803824" y="212181"/>
                </a:cubicBezTo>
                <a:cubicBezTo>
                  <a:pt x="2815108" y="236002"/>
                  <a:pt x="2824566" y="260977"/>
                  <a:pt x="2839187" y="282908"/>
                </a:cubicBezTo>
                <a:cubicBezTo>
                  <a:pt x="2845923" y="293012"/>
                  <a:pt x="2853964" y="302358"/>
                  <a:pt x="2859395" y="313219"/>
                </a:cubicBezTo>
                <a:cubicBezTo>
                  <a:pt x="2862763" y="319955"/>
                  <a:pt x="2866532" y="326505"/>
                  <a:pt x="2869499" y="333427"/>
                </a:cubicBezTo>
                <a:cubicBezTo>
                  <a:pt x="2871597" y="338322"/>
                  <a:pt x="2872169" y="343820"/>
                  <a:pt x="2874551" y="348583"/>
                </a:cubicBezTo>
                <a:cubicBezTo>
                  <a:pt x="2877266" y="354014"/>
                  <a:pt x="2881287" y="358687"/>
                  <a:pt x="2884655" y="363739"/>
                </a:cubicBezTo>
                <a:cubicBezTo>
                  <a:pt x="2896044" y="397912"/>
                  <a:pt x="2881004" y="356440"/>
                  <a:pt x="2904862" y="404154"/>
                </a:cubicBezTo>
                <a:cubicBezTo>
                  <a:pt x="2907244" y="408917"/>
                  <a:pt x="2907328" y="414655"/>
                  <a:pt x="2909914" y="419310"/>
                </a:cubicBezTo>
                <a:cubicBezTo>
                  <a:pt x="2915811" y="429925"/>
                  <a:pt x="2930122" y="449622"/>
                  <a:pt x="2930122" y="449622"/>
                </a:cubicBezTo>
                <a:cubicBezTo>
                  <a:pt x="2935174" y="447938"/>
                  <a:pt x="2941120" y="447897"/>
                  <a:pt x="2945278" y="444570"/>
                </a:cubicBezTo>
                <a:cubicBezTo>
                  <a:pt x="2955830" y="436128"/>
                  <a:pt x="2955659" y="425399"/>
                  <a:pt x="2960434" y="414258"/>
                </a:cubicBezTo>
                <a:cubicBezTo>
                  <a:pt x="2963400" y="407336"/>
                  <a:pt x="2967169" y="400786"/>
                  <a:pt x="2970537" y="394050"/>
                </a:cubicBezTo>
                <a:cubicBezTo>
                  <a:pt x="2982837" y="307954"/>
                  <a:pt x="2975475" y="346571"/>
                  <a:pt x="2990745" y="277856"/>
                </a:cubicBezTo>
                <a:cubicBezTo>
                  <a:pt x="2992667" y="259601"/>
                  <a:pt x="3005401" y="117193"/>
                  <a:pt x="3016005" y="95986"/>
                </a:cubicBezTo>
                <a:cubicBezTo>
                  <a:pt x="3019373" y="89250"/>
                  <a:pt x="3023142" y="82701"/>
                  <a:pt x="3026109" y="75779"/>
                </a:cubicBezTo>
                <a:cubicBezTo>
                  <a:pt x="3028207" y="70884"/>
                  <a:pt x="3027396" y="64389"/>
                  <a:pt x="3031161" y="60623"/>
                </a:cubicBezTo>
                <a:cubicBezTo>
                  <a:pt x="3039747" y="52036"/>
                  <a:pt x="3061472" y="40415"/>
                  <a:pt x="3061472" y="40415"/>
                </a:cubicBezTo>
                <a:cubicBezTo>
                  <a:pt x="3076628" y="42099"/>
                  <a:pt x="3093094" y="39077"/>
                  <a:pt x="3106940" y="45467"/>
                </a:cubicBezTo>
                <a:cubicBezTo>
                  <a:pt x="3116730" y="49986"/>
                  <a:pt x="3121680" y="61433"/>
                  <a:pt x="3127147" y="70727"/>
                </a:cubicBezTo>
                <a:cubicBezTo>
                  <a:pt x="3138602" y="90201"/>
                  <a:pt x="3147355" y="111142"/>
                  <a:pt x="3157459" y="131350"/>
                </a:cubicBezTo>
                <a:cubicBezTo>
                  <a:pt x="3157465" y="131361"/>
                  <a:pt x="3197870" y="212169"/>
                  <a:pt x="3197874" y="212181"/>
                </a:cubicBezTo>
                <a:cubicBezTo>
                  <a:pt x="3222375" y="285684"/>
                  <a:pt x="3207514" y="254310"/>
                  <a:pt x="3238290" y="308167"/>
                </a:cubicBezTo>
                <a:cubicBezTo>
                  <a:pt x="3241658" y="319955"/>
                  <a:pt x="3243993" y="332088"/>
                  <a:pt x="3248394" y="343531"/>
                </a:cubicBezTo>
                <a:cubicBezTo>
                  <a:pt x="3255342" y="361597"/>
                  <a:pt x="3275106" y="393346"/>
                  <a:pt x="3283757" y="409206"/>
                </a:cubicBezTo>
                <a:cubicBezTo>
                  <a:pt x="3287363" y="415818"/>
                  <a:pt x="3289342" y="423389"/>
                  <a:pt x="3293861" y="429414"/>
                </a:cubicBezTo>
                <a:cubicBezTo>
                  <a:pt x="3299577" y="437035"/>
                  <a:pt x="3307333" y="442886"/>
                  <a:pt x="3314069" y="449622"/>
                </a:cubicBezTo>
                <a:cubicBezTo>
                  <a:pt x="3322489" y="446254"/>
                  <a:pt x="3332917" y="445931"/>
                  <a:pt x="3339329" y="439518"/>
                </a:cubicBezTo>
                <a:cubicBezTo>
                  <a:pt x="3344239" y="434608"/>
                  <a:pt x="3342184" y="425897"/>
                  <a:pt x="3344380" y="419310"/>
                </a:cubicBezTo>
                <a:cubicBezTo>
                  <a:pt x="3350613" y="400611"/>
                  <a:pt x="3358355" y="382438"/>
                  <a:pt x="3364588" y="363739"/>
                </a:cubicBezTo>
                <a:cubicBezTo>
                  <a:pt x="3370148" y="347060"/>
                  <a:pt x="3375270" y="330222"/>
                  <a:pt x="3379744" y="313219"/>
                </a:cubicBezTo>
                <a:cubicBezTo>
                  <a:pt x="3383695" y="298205"/>
                  <a:pt x="3384456" y="282311"/>
                  <a:pt x="3389848" y="267752"/>
                </a:cubicBezTo>
                <a:cubicBezTo>
                  <a:pt x="3401369" y="236646"/>
                  <a:pt x="3416904" y="207178"/>
                  <a:pt x="3430263" y="176817"/>
                </a:cubicBezTo>
                <a:cubicBezTo>
                  <a:pt x="3435428" y="165078"/>
                  <a:pt x="3437073" y="151191"/>
                  <a:pt x="3445419" y="141454"/>
                </a:cubicBezTo>
                <a:cubicBezTo>
                  <a:pt x="3461737" y="122416"/>
                  <a:pt x="3469831" y="106514"/>
                  <a:pt x="3490887" y="95986"/>
                </a:cubicBezTo>
                <a:cubicBezTo>
                  <a:pt x="3495650" y="93605"/>
                  <a:pt x="3500990" y="92618"/>
                  <a:pt x="3506042" y="90934"/>
                </a:cubicBezTo>
                <a:cubicBezTo>
                  <a:pt x="3511094" y="94302"/>
                  <a:pt x="3517200" y="96469"/>
                  <a:pt x="3521198" y="101038"/>
                </a:cubicBezTo>
                <a:cubicBezTo>
                  <a:pt x="3529195" y="110177"/>
                  <a:pt x="3535649" y="120658"/>
                  <a:pt x="3541406" y="131350"/>
                </a:cubicBezTo>
                <a:cubicBezTo>
                  <a:pt x="3553624" y="154040"/>
                  <a:pt x="3560464" y="177268"/>
                  <a:pt x="3566666" y="202077"/>
                </a:cubicBezTo>
                <a:cubicBezTo>
                  <a:pt x="3570431" y="217139"/>
                  <a:pt x="3573213" y="232431"/>
                  <a:pt x="3576769" y="247544"/>
                </a:cubicBezTo>
                <a:cubicBezTo>
                  <a:pt x="3583237" y="275034"/>
                  <a:pt x="3604040" y="356651"/>
                  <a:pt x="3612133" y="368791"/>
                </a:cubicBezTo>
                <a:cubicBezTo>
                  <a:pt x="3618869" y="378895"/>
                  <a:pt x="3626526" y="388442"/>
                  <a:pt x="3632341" y="399102"/>
                </a:cubicBezTo>
                <a:cubicBezTo>
                  <a:pt x="3636684" y="407063"/>
                  <a:pt x="3636878" y="417204"/>
                  <a:pt x="3642445" y="424362"/>
                </a:cubicBezTo>
                <a:cubicBezTo>
                  <a:pt x="3649065" y="432873"/>
                  <a:pt x="3660080" y="436946"/>
                  <a:pt x="3667704" y="444570"/>
                </a:cubicBezTo>
                <a:cubicBezTo>
                  <a:pt x="3671997" y="448863"/>
                  <a:pt x="3673515" y="455432"/>
                  <a:pt x="3677808" y="459725"/>
                </a:cubicBezTo>
                <a:cubicBezTo>
                  <a:pt x="3687898" y="469815"/>
                  <a:pt x="3706162" y="475108"/>
                  <a:pt x="3718224" y="479933"/>
                </a:cubicBezTo>
                <a:cubicBezTo>
                  <a:pt x="3726644" y="476565"/>
                  <a:pt x="3736598" y="475731"/>
                  <a:pt x="3743483" y="469829"/>
                </a:cubicBezTo>
                <a:cubicBezTo>
                  <a:pt x="3749201" y="464928"/>
                  <a:pt x="3751013" y="456699"/>
                  <a:pt x="3753587" y="449622"/>
                </a:cubicBezTo>
                <a:cubicBezTo>
                  <a:pt x="3759917" y="432215"/>
                  <a:pt x="3776852" y="361613"/>
                  <a:pt x="3778847" y="353635"/>
                </a:cubicBezTo>
                <a:cubicBezTo>
                  <a:pt x="3784883" y="299314"/>
                  <a:pt x="3787236" y="266175"/>
                  <a:pt x="3804106" y="207129"/>
                </a:cubicBezTo>
                <a:cubicBezTo>
                  <a:pt x="3807474" y="195341"/>
                  <a:pt x="3811051" y="183611"/>
                  <a:pt x="3814210" y="171765"/>
                </a:cubicBezTo>
                <a:cubicBezTo>
                  <a:pt x="3821594" y="144076"/>
                  <a:pt x="3822370" y="130187"/>
                  <a:pt x="3834418" y="106090"/>
                </a:cubicBezTo>
                <a:cubicBezTo>
                  <a:pt x="3838809" y="97307"/>
                  <a:pt x="3845183" y="89613"/>
                  <a:pt x="3849574" y="80830"/>
                </a:cubicBezTo>
                <a:cubicBezTo>
                  <a:pt x="3853630" y="72719"/>
                  <a:pt x="3855379" y="63555"/>
                  <a:pt x="3859678" y="55571"/>
                </a:cubicBezTo>
                <a:cubicBezTo>
                  <a:pt x="3880012" y="17807"/>
                  <a:pt x="3877621" y="22471"/>
                  <a:pt x="3900093" y="0"/>
                </a:cubicBezTo>
                <a:cubicBezTo>
                  <a:pt x="3913565" y="3368"/>
                  <a:pt x="3928955" y="2400"/>
                  <a:pt x="3940509" y="10103"/>
                </a:cubicBezTo>
                <a:cubicBezTo>
                  <a:pt x="4001177" y="50548"/>
                  <a:pt x="3963727" y="34720"/>
                  <a:pt x="3980924" y="65675"/>
                </a:cubicBezTo>
                <a:cubicBezTo>
                  <a:pt x="4022086" y="139764"/>
                  <a:pt x="3985040" y="37611"/>
                  <a:pt x="4031443" y="176817"/>
                </a:cubicBezTo>
                <a:cubicBezTo>
                  <a:pt x="4081782" y="327832"/>
                  <a:pt x="4027560" y="170763"/>
                  <a:pt x="4066807" y="272804"/>
                </a:cubicBezTo>
                <a:cubicBezTo>
                  <a:pt x="4070630" y="282745"/>
                  <a:pt x="4072815" y="293285"/>
                  <a:pt x="4076911" y="303116"/>
                </a:cubicBezTo>
                <a:cubicBezTo>
                  <a:pt x="4081256" y="313543"/>
                  <a:pt x="4087392" y="323143"/>
                  <a:pt x="4092067" y="333427"/>
                </a:cubicBezTo>
                <a:cubicBezTo>
                  <a:pt x="4095820" y="341683"/>
                  <a:pt x="4098115" y="350576"/>
                  <a:pt x="4102171" y="358687"/>
                </a:cubicBezTo>
                <a:cubicBezTo>
                  <a:pt x="4103404" y="361154"/>
                  <a:pt x="4122420" y="393090"/>
                  <a:pt x="4127430" y="399102"/>
                </a:cubicBezTo>
                <a:cubicBezTo>
                  <a:pt x="4132004" y="404591"/>
                  <a:pt x="4137534" y="409206"/>
                  <a:pt x="4142586" y="414258"/>
                </a:cubicBezTo>
                <a:cubicBezTo>
                  <a:pt x="4149322" y="412574"/>
                  <a:pt x="4157569" y="413778"/>
                  <a:pt x="4162794" y="409206"/>
                </a:cubicBezTo>
                <a:cubicBezTo>
                  <a:pt x="4171933" y="401210"/>
                  <a:pt x="4177570" y="389756"/>
                  <a:pt x="4183001" y="378895"/>
                </a:cubicBezTo>
                <a:cubicBezTo>
                  <a:pt x="4186369" y="372159"/>
                  <a:pt x="4190208" y="365639"/>
                  <a:pt x="4193105" y="358687"/>
                </a:cubicBezTo>
                <a:cubicBezTo>
                  <a:pt x="4207847" y="323305"/>
                  <a:pt x="4208328" y="318036"/>
                  <a:pt x="4218365" y="282908"/>
                </a:cubicBezTo>
                <a:cubicBezTo>
                  <a:pt x="4220049" y="271120"/>
                  <a:pt x="4221082" y="259220"/>
                  <a:pt x="4223417" y="247544"/>
                </a:cubicBezTo>
                <a:cubicBezTo>
                  <a:pt x="4227823" y="225513"/>
                  <a:pt x="4232117" y="203388"/>
                  <a:pt x="4238573" y="181869"/>
                </a:cubicBezTo>
                <a:cubicBezTo>
                  <a:pt x="4247560" y="151913"/>
                  <a:pt x="4253359" y="150737"/>
                  <a:pt x="4263832" y="126298"/>
                </a:cubicBezTo>
                <a:cubicBezTo>
                  <a:pt x="4275973" y="97967"/>
                  <a:pt x="4259845" y="124433"/>
                  <a:pt x="4278988" y="90934"/>
                </a:cubicBezTo>
                <a:cubicBezTo>
                  <a:pt x="4282000" y="85663"/>
                  <a:pt x="4284040" y="79147"/>
                  <a:pt x="4289092" y="75779"/>
                </a:cubicBezTo>
                <a:cubicBezTo>
                  <a:pt x="4294869" y="71928"/>
                  <a:pt x="4302564" y="72411"/>
                  <a:pt x="4309300" y="70727"/>
                </a:cubicBezTo>
                <a:cubicBezTo>
                  <a:pt x="4319404" y="80831"/>
                  <a:pt x="4331824" y="89058"/>
                  <a:pt x="4339611" y="101038"/>
                </a:cubicBezTo>
                <a:cubicBezTo>
                  <a:pt x="4353976" y="123138"/>
                  <a:pt x="4363187" y="148189"/>
                  <a:pt x="4374975" y="171765"/>
                </a:cubicBezTo>
                <a:cubicBezTo>
                  <a:pt x="4381711" y="185237"/>
                  <a:pt x="4390798" y="197771"/>
                  <a:pt x="4395183" y="212181"/>
                </a:cubicBezTo>
                <a:cubicBezTo>
                  <a:pt x="4406971" y="250912"/>
                  <a:pt x="4416331" y="290467"/>
                  <a:pt x="4430546" y="328375"/>
                </a:cubicBezTo>
                <a:cubicBezTo>
                  <a:pt x="4435598" y="341847"/>
                  <a:pt x="4440913" y="355223"/>
                  <a:pt x="4445702" y="368791"/>
                </a:cubicBezTo>
                <a:cubicBezTo>
                  <a:pt x="4451019" y="383856"/>
                  <a:pt x="4455249" y="399300"/>
                  <a:pt x="4460858" y="414258"/>
                </a:cubicBezTo>
                <a:cubicBezTo>
                  <a:pt x="4465361" y="426266"/>
                  <a:pt x="4471341" y="437679"/>
                  <a:pt x="4476014" y="449622"/>
                </a:cubicBezTo>
                <a:cubicBezTo>
                  <a:pt x="4486500" y="476419"/>
                  <a:pt x="4496081" y="503562"/>
                  <a:pt x="4506325" y="530453"/>
                </a:cubicBezTo>
                <a:cubicBezTo>
                  <a:pt x="4509553" y="538927"/>
                  <a:pt x="4510988" y="548457"/>
                  <a:pt x="4516429" y="555712"/>
                </a:cubicBezTo>
                <a:cubicBezTo>
                  <a:pt x="4521481" y="562448"/>
                  <a:pt x="4526691" y="569068"/>
                  <a:pt x="4531585" y="575920"/>
                </a:cubicBezTo>
                <a:cubicBezTo>
                  <a:pt x="4535114" y="580861"/>
                  <a:pt x="4538974" y="585645"/>
                  <a:pt x="4541689" y="591076"/>
                </a:cubicBezTo>
                <a:cubicBezTo>
                  <a:pt x="4544071" y="595839"/>
                  <a:pt x="4542975" y="602467"/>
                  <a:pt x="4546741" y="606232"/>
                </a:cubicBezTo>
                <a:cubicBezTo>
                  <a:pt x="4550507" y="609997"/>
                  <a:pt x="4556845" y="609599"/>
                  <a:pt x="4561897" y="611283"/>
                </a:cubicBezTo>
                <a:cubicBezTo>
                  <a:pt x="4566949" y="607915"/>
                  <a:pt x="4573259" y="605921"/>
                  <a:pt x="4577052" y="601180"/>
                </a:cubicBezTo>
                <a:cubicBezTo>
                  <a:pt x="4580379" y="597022"/>
                  <a:pt x="4579722" y="590787"/>
                  <a:pt x="4582104" y="586024"/>
                </a:cubicBezTo>
                <a:cubicBezTo>
                  <a:pt x="4584819" y="580593"/>
                  <a:pt x="4589493" y="576299"/>
                  <a:pt x="4592208" y="570868"/>
                </a:cubicBezTo>
                <a:cubicBezTo>
                  <a:pt x="4599120" y="557044"/>
                  <a:pt x="4615520" y="507935"/>
                  <a:pt x="4617468" y="500141"/>
                </a:cubicBezTo>
                <a:cubicBezTo>
                  <a:pt x="4621449" y="484218"/>
                  <a:pt x="4622137" y="479271"/>
                  <a:pt x="4627572" y="464777"/>
                </a:cubicBezTo>
                <a:cubicBezTo>
                  <a:pt x="4633987" y="447671"/>
                  <a:pt x="4638137" y="440430"/>
                  <a:pt x="4642727" y="424362"/>
                </a:cubicBezTo>
                <a:cubicBezTo>
                  <a:pt x="4644634" y="417686"/>
                  <a:pt x="4645708" y="410781"/>
                  <a:pt x="4647779" y="404154"/>
                </a:cubicBezTo>
                <a:cubicBezTo>
                  <a:pt x="4654133" y="383823"/>
                  <a:pt x="4661977" y="363966"/>
                  <a:pt x="4667987" y="343531"/>
                </a:cubicBezTo>
                <a:cubicBezTo>
                  <a:pt x="4681977" y="295964"/>
                  <a:pt x="4662655" y="339038"/>
                  <a:pt x="4683143" y="298064"/>
                </a:cubicBezTo>
                <a:cubicBezTo>
                  <a:pt x="4684827" y="291328"/>
                  <a:pt x="4685524" y="284265"/>
                  <a:pt x="4688195" y="277856"/>
                </a:cubicBezTo>
                <a:cubicBezTo>
                  <a:pt x="4693988" y="263952"/>
                  <a:pt x="4703640" y="251729"/>
                  <a:pt x="4708403" y="237440"/>
                </a:cubicBezTo>
                <a:cubicBezTo>
                  <a:pt x="4716974" y="211727"/>
                  <a:pt x="4714044" y="214167"/>
                  <a:pt x="4743766" y="186921"/>
                </a:cubicBezTo>
                <a:cubicBezTo>
                  <a:pt x="4752718" y="178715"/>
                  <a:pt x="4763974" y="173449"/>
                  <a:pt x="4774078" y="166713"/>
                </a:cubicBezTo>
                <a:cubicBezTo>
                  <a:pt x="4784182" y="170081"/>
                  <a:pt x="4796858" y="169286"/>
                  <a:pt x="4804389" y="176817"/>
                </a:cubicBezTo>
                <a:cubicBezTo>
                  <a:pt x="4818276" y="190704"/>
                  <a:pt x="4823807" y="210997"/>
                  <a:pt x="4834701" y="227337"/>
                </a:cubicBezTo>
                <a:lnTo>
                  <a:pt x="4844805" y="242492"/>
                </a:lnTo>
                <a:cubicBezTo>
                  <a:pt x="4857503" y="280587"/>
                  <a:pt x="4840374" y="233630"/>
                  <a:pt x="4859961" y="272804"/>
                </a:cubicBezTo>
                <a:cubicBezTo>
                  <a:pt x="4880881" y="314644"/>
                  <a:pt x="4846156" y="259672"/>
                  <a:pt x="4875116" y="303116"/>
                </a:cubicBezTo>
                <a:cubicBezTo>
                  <a:pt x="4878742" y="317618"/>
                  <a:pt x="4884123" y="341337"/>
                  <a:pt x="4890272" y="353635"/>
                </a:cubicBezTo>
                <a:cubicBezTo>
                  <a:pt x="4895324" y="363739"/>
                  <a:pt x="4899942" y="374071"/>
                  <a:pt x="4905428" y="383946"/>
                </a:cubicBezTo>
                <a:cubicBezTo>
                  <a:pt x="4908377" y="389254"/>
                  <a:pt x="4912817" y="393671"/>
                  <a:pt x="4915532" y="399102"/>
                </a:cubicBezTo>
                <a:cubicBezTo>
                  <a:pt x="4917914" y="403865"/>
                  <a:pt x="4917998" y="409603"/>
                  <a:pt x="4920584" y="414258"/>
                </a:cubicBezTo>
                <a:cubicBezTo>
                  <a:pt x="4926481" y="424873"/>
                  <a:pt x="4940792" y="444570"/>
                  <a:pt x="4940792" y="444570"/>
                </a:cubicBezTo>
                <a:cubicBezTo>
                  <a:pt x="4942476" y="449622"/>
                  <a:pt x="4943462" y="454962"/>
                  <a:pt x="4945843" y="459725"/>
                </a:cubicBezTo>
                <a:cubicBezTo>
                  <a:pt x="4953193" y="474426"/>
                  <a:pt x="4981058" y="504467"/>
                  <a:pt x="4986259" y="510245"/>
                </a:cubicBezTo>
                <a:cubicBezTo>
                  <a:pt x="4999201" y="524625"/>
                  <a:pt x="5010684" y="533615"/>
                  <a:pt x="5026674" y="545608"/>
                </a:cubicBezTo>
                <a:cubicBezTo>
                  <a:pt x="5031531" y="549251"/>
                  <a:pt x="5036778" y="552344"/>
                  <a:pt x="5041830" y="555712"/>
                </a:cubicBezTo>
                <a:cubicBezTo>
                  <a:pt x="5048566" y="554028"/>
                  <a:pt x="5056704" y="555105"/>
                  <a:pt x="5062038" y="550660"/>
                </a:cubicBezTo>
                <a:cubicBezTo>
                  <a:pt x="5067823" y="545839"/>
                  <a:pt x="5069175" y="537375"/>
                  <a:pt x="5072142" y="530453"/>
                </a:cubicBezTo>
                <a:cubicBezTo>
                  <a:pt x="5078737" y="515066"/>
                  <a:pt x="5079582" y="502303"/>
                  <a:pt x="5082246" y="484985"/>
                </a:cubicBezTo>
                <a:cubicBezTo>
                  <a:pt x="5084057" y="473216"/>
                  <a:pt x="5084963" y="461298"/>
                  <a:pt x="5087298" y="449622"/>
                </a:cubicBezTo>
                <a:cubicBezTo>
                  <a:pt x="5088342" y="444400"/>
                  <a:pt x="5090949" y="439604"/>
                  <a:pt x="5092350" y="434466"/>
                </a:cubicBezTo>
                <a:cubicBezTo>
                  <a:pt x="5096004" y="421069"/>
                  <a:pt x="5099894" y="407699"/>
                  <a:pt x="5102453" y="394050"/>
                </a:cubicBezTo>
                <a:cubicBezTo>
                  <a:pt x="5111824" y="344067"/>
                  <a:pt x="5103387" y="358138"/>
                  <a:pt x="5112557" y="303116"/>
                </a:cubicBezTo>
                <a:cubicBezTo>
                  <a:pt x="5114840" y="289418"/>
                  <a:pt x="5120549" y="276425"/>
                  <a:pt x="5122661" y="262700"/>
                </a:cubicBezTo>
                <a:cubicBezTo>
                  <a:pt x="5126029" y="240808"/>
                  <a:pt x="5127692" y="218585"/>
                  <a:pt x="5132765" y="197025"/>
                </a:cubicBezTo>
                <a:cubicBezTo>
                  <a:pt x="5134490" y="189694"/>
                  <a:pt x="5140072" y="183809"/>
                  <a:pt x="5142869" y="176817"/>
                </a:cubicBezTo>
                <a:cubicBezTo>
                  <a:pt x="5154751" y="147112"/>
                  <a:pt x="5152170" y="132152"/>
                  <a:pt x="5178232" y="106090"/>
                </a:cubicBezTo>
                <a:cubicBezTo>
                  <a:pt x="5183284" y="101038"/>
                  <a:pt x="5187185" y="94479"/>
                  <a:pt x="5193388" y="90934"/>
                </a:cubicBezTo>
                <a:cubicBezTo>
                  <a:pt x="5199416" y="87489"/>
                  <a:pt x="5206860" y="87566"/>
                  <a:pt x="5213596" y="85882"/>
                </a:cubicBezTo>
                <a:cubicBezTo>
                  <a:pt x="5218648" y="87566"/>
                  <a:pt x="5223989" y="88552"/>
                  <a:pt x="5228752" y="90934"/>
                </a:cubicBezTo>
                <a:cubicBezTo>
                  <a:pt x="5250923" y="102019"/>
                  <a:pt x="5252400" y="112927"/>
                  <a:pt x="5269167" y="136402"/>
                </a:cubicBezTo>
                <a:cubicBezTo>
                  <a:pt x="5281015" y="171946"/>
                  <a:pt x="5265595" y="128067"/>
                  <a:pt x="5284323" y="171765"/>
                </a:cubicBezTo>
                <a:cubicBezTo>
                  <a:pt x="5286421" y="176660"/>
                  <a:pt x="5287277" y="182026"/>
                  <a:pt x="5289375" y="186921"/>
                </a:cubicBezTo>
                <a:cubicBezTo>
                  <a:pt x="5292342" y="193843"/>
                  <a:pt x="5297233" y="199941"/>
                  <a:pt x="5299479" y="207129"/>
                </a:cubicBezTo>
                <a:cubicBezTo>
                  <a:pt x="5305692" y="227010"/>
                  <a:pt x="5308048" y="247991"/>
                  <a:pt x="5314635" y="267752"/>
                </a:cubicBezTo>
                <a:cubicBezTo>
                  <a:pt x="5326743" y="304076"/>
                  <a:pt x="5312058" y="258730"/>
                  <a:pt x="5324739" y="303116"/>
                </a:cubicBezTo>
                <a:cubicBezTo>
                  <a:pt x="5326202" y="308236"/>
                  <a:pt x="5328260" y="313171"/>
                  <a:pt x="5329790" y="318271"/>
                </a:cubicBezTo>
                <a:cubicBezTo>
                  <a:pt x="5333313" y="330014"/>
                  <a:pt x="5336735" y="341789"/>
                  <a:pt x="5339894" y="353635"/>
                </a:cubicBezTo>
                <a:cubicBezTo>
                  <a:pt x="5343472" y="367052"/>
                  <a:pt x="5344657" y="381232"/>
                  <a:pt x="5349998" y="394050"/>
                </a:cubicBezTo>
                <a:cubicBezTo>
                  <a:pt x="5353237" y="401822"/>
                  <a:pt x="5360260" y="407406"/>
                  <a:pt x="5365154" y="414258"/>
                </a:cubicBezTo>
                <a:cubicBezTo>
                  <a:pt x="5402776" y="466928"/>
                  <a:pt x="5343248" y="387973"/>
                  <a:pt x="5390414" y="444570"/>
                </a:cubicBezTo>
                <a:cubicBezTo>
                  <a:pt x="5394301" y="449234"/>
                  <a:pt x="5395777" y="455932"/>
                  <a:pt x="5400518" y="459725"/>
                </a:cubicBezTo>
                <a:cubicBezTo>
                  <a:pt x="5403813" y="462361"/>
                  <a:pt x="5434560" y="469499"/>
                  <a:pt x="5435881" y="469829"/>
                </a:cubicBezTo>
                <a:cubicBezTo>
                  <a:pt x="5445985" y="456357"/>
                  <a:pt x="5460868" y="445390"/>
                  <a:pt x="5466193" y="429414"/>
                </a:cubicBezTo>
                <a:cubicBezTo>
                  <a:pt x="5478891" y="391319"/>
                  <a:pt x="5461762" y="438276"/>
                  <a:pt x="5481348" y="399102"/>
                </a:cubicBezTo>
                <a:cubicBezTo>
                  <a:pt x="5483729" y="394339"/>
                  <a:pt x="5484302" y="388841"/>
                  <a:pt x="5486400" y="383946"/>
                </a:cubicBezTo>
                <a:cubicBezTo>
                  <a:pt x="5489367" y="377024"/>
                  <a:pt x="5493608" y="370690"/>
                  <a:pt x="5496504" y="363739"/>
                </a:cubicBezTo>
                <a:cubicBezTo>
                  <a:pt x="5502038" y="350458"/>
                  <a:pt x="5507110" y="336973"/>
                  <a:pt x="5511660" y="323323"/>
                </a:cubicBezTo>
                <a:cubicBezTo>
                  <a:pt x="5513856" y="316736"/>
                  <a:pt x="5514274" y="309617"/>
                  <a:pt x="5516712" y="303116"/>
                </a:cubicBezTo>
                <a:cubicBezTo>
                  <a:pt x="5519356" y="296064"/>
                  <a:pt x="5524434" y="290053"/>
                  <a:pt x="5526816" y="282908"/>
                </a:cubicBezTo>
                <a:cubicBezTo>
                  <a:pt x="5531207" y="269734"/>
                  <a:pt x="5532529" y="255666"/>
                  <a:pt x="5536920" y="242492"/>
                </a:cubicBezTo>
                <a:lnTo>
                  <a:pt x="5547024" y="212181"/>
                </a:lnTo>
                <a:cubicBezTo>
                  <a:pt x="5548708" y="207129"/>
                  <a:pt x="5550098" y="201969"/>
                  <a:pt x="5552076" y="197025"/>
                </a:cubicBezTo>
                <a:cubicBezTo>
                  <a:pt x="5555127" y="189396"/>
                  <a:pt x="5563380" y="163731"/>
                  <a:pt x="5572283" y="156609"/>
                </a:cubicBezTo>
                <a:cubicBezTo>
                  <a:pt x="5576441" y="153282"/>
                  <a:pt x="5582387" y="153242"/>
                  <a:pt x="5587439" y="151558"/>
                </a:cubicBezTo>
                <a:cubicBezTo>
                  <a:pt x="5597543" y="153242"/>
                  <a:pt x="5608797" y="151634"/>
                  <a:pt x="5617751" y="156609"/>
                </a:cubicBezTo>
                <a:cubicBezTo>
                  <a:pt x="5625111" y="160698"/>
                  <a:pt x="5628078" y="169919"/>
                  <a:pt x="5632906" y="176817"/>
                </a:cubicBezTo>
                <a:cubicBezTo>
                  <a:pt x="5639870" y="186765"/>
                  <a:pt x="5647683" y="196268"/>
                  <a:pt x="5653114" y="207129"/>
                </a:cubicBezTo>
                <a:lnTo>
                  <a:pt x="5683426" y="267752"/>
                </a:lnTo>
                <a:cubicBezTo>
                  <a:pt x="5686794" y="274488"/>
                  <a:pt x="5691149" y="280815"/>
                  <a:pt x="5693530" y="287960"/>
                </a:cubicBezTo>
                <a:cubicBezTo>
                  <a:pt x="5697429" y="299657"/>
                  <a:pt x="5710769" y="342648"/>
                  <a:pt x="5718789" y="358687"/>
                </a:cubicBezTo>
                <a:cubicBezTo>
                  <a:pt x="5721504" y="364118"/>
                  <a:pt x="5725881" y="368571"/>
                  <a:pt x="5728893" y="373843"/>
                </a:cubicBezTo>
                <a:cubicBezTo>
                  <a:pt x="5732629" y="380382"/>
                  <a:pt x="5735629" y="387314"/>
                  <a:pt x="5738997" y="394050"/>
                </a:cubicBezTo>
                <a:cubicBezTo>
                  <a:pt x="5749511" y="436107"/>
                  <a:pt x="5736709" y="394525"/>
                  <a:pt x="5754153" y="429414"/>
                </a:cubicBezTo>
                <a:cubicBezTo>
                  <a:pt x="5756535" y="434177"/>
                  <a:pt x="5757742" y="439450"/>
                  <a:pt x="5759205" y="444570"/>
                </a:cubicBezTo>
                <a:cubicBezTo>
                  <a:pt x="5761112" y="451246"/>
                  <a:pt x="5761152" y="458567"/>
                  <a:pt x="5764257" y="464777"/>
                </a:cubicBezTo>
                <a:cubicBezTo>
                  <a:pt x="5773039" y="482342"/>
                  <a:pt x="5788358" y="496666"/>
                  <a:pt x="5794568" y="515297"/>
                </a:cubicBezTo>
                <a:cubicBezTo>
                  <a:pt x="5796252" y="520349"/>
                  <a:pt x="5796525" y="526120"/>
                  <a:pt x="5799620" y="530453"/>
                </a:cubicBezTo>
                <a:cubicBezTo>
                  <a:pt x="5805157" y="538204"/>
                  <a:pt x="5813555" y="543491"/>
                  <a:pt x="5819828" y="550660"/>
                </a:cubicBezTo>
                <a:cubicBezTo>
                  <a:pt x="5825373" y="556997"/>
                  <a:pt x="5828591" y="565388"/>
                  <a:pt x="5834984" y="570868"/>
                </a:cubicBezTo>
                <a:cubicBezTo>
                  <a:pt x="5840702" y="575769"/>
                  <a:pt x="5848456" y="577604"/>
                  <a:pt x="5855192" y="580972"/>
                </a:cubicBezTo>
                <a:cubicBezTo>
                  <a:pt x="5866980" y="579288"/>
                  <a:pt x="5879150" y="579342"/>
                  <a:pt x="5890555" y="575920"/>
                </a:cubicBezTo>
                <a:cubicBezTo>
                  <a:pt x="5900603" y="572906"/>
                  <a:pt x="5914423" y="557104"/>
                  <a:pt x="5920867" y="550660"/>
                </a:cubicBezTo>
                <a:cubicBezTo>
                  <a:pt x="5932061" y="517077"/>
                  <a:pt x="5920960" y="548758"/>
                  <a:pt x="5946126" y="490037"/>
                </a:cubicBezTo>
                <a:cubicBezTo>
                  <a:pt x="5949698" y="481702"/>
                  <a:pt x="5953739" y="473497"/>
                  <a:pt x="5956230" y="464777"/>
                </a:cubicBezTo>
                <a:cubicBezTo>
                  <a:pt x="5960840" y="448643"/>
                  <a:pt x="5973487" y="383545"/>
                  <a:pt x="5976438" y="368791"/>
                </a:cubicBezTo>
                <a:lnTo>
                  <a:pt x="5981490" y="343531"/>
                </a:lnTo>
                <a:cubicBezTo>
                  <a:pt x="5983174" y="335111"/>
                  <a:pt x="5985594" y="326805"/>
                  <a:pt x="5986542" y="318271"/>
                </a:cubicBezTo>
                <a:cubicBezTo>
                  <a:pt x="5992182" y="267511"/>
                  <a:pt x="5986772" y="287270"/>
                  <a:pt x="5996646" y="257648"/>
                </a:cubicBezTo>
                <a:cubicBezTo>
                  <a:pt x="5998330" y="244176"/>
                  <a:pt x="5999269" y="230591"/>
                  <a:pt x="6001698" y="217233"/>
                </a:cubicBezTo>
                <a:cubicBezTo>
                  <a:pt x="6002651" y="211994"/>
                  <a:pt x="6005595" y="207275"/>
                  <a:pt x="6006750" y="202077"/>
                </a:cubicBezTo>
                <a:cubicBezTo>
                  <a:pt x="6016675" y="157411"/>
                  <a:pt x="6006787" y="186789"/>
                  <a:pt x="6016853" y="151558"/>
                </a:cubicBezTo>
                <a:cubicBezTo>
                  <a:pt x="6018316" y="146438"/>
                  <a:pt x="6019523" y="141165"/>
                  <a:pt x="6021905" y="136402"/>
                </a:cubicBezTo>
                <a:cubicBezTo>
                  <a:pt x="6024620" y="130971"/>
                  <a:pt x="6028641" y="126298"/>
                  <a:pt x="6032009" y="121246"/>
                </a:cubicBezTo>
                <a:cubicBezTo>
                  <a:pt x="6038745" y="122930"/>
                  <a:pt x="6046329" y="122618"/>
                  <a:pt x="6052217" y="126298"/>
                </a:cubicBezTo>
                <a:cubicBezTo>
                  <a:pt x="6080142" y="143751"/>
                  <a:pt x="6067203" y="141113"/>
                  <a:pt x="6077477" y="161661"/>
                </a:cubicBezTo>
                <a:cubicBezTo>
                  <a:pt x="6081868" y="170444"/>
                  <a:pt x="6087864" y="178337"/>
                  <a:pt x="6092632" y="186921"/>
                </a:cubicBezTo>
                <a:cubicBezTo>
                  <a:pt x="6096289" y="193504"/>
                  <a:pt x="6099000" y="200590"/>
                  <a:pt x="6102736" y="207129"/>
                </a:cubicBezTo>
                <a:cubicBezTo>
                  <a:pt x="6105748" y="212401"/>
                  <a:pt x="6109828" y="217013"/>
                  <a:pt x="6112840" y="222285"/>
                </a:cubicBezTo>
                <a:cubicBezTo>
                  <a:pt x="6116576" y="228824"/>
                  <a:pt x="6119069" y="236034"/>
                  <a:pt x="6122944" y="242492"/>
                </a:cubicBezTo>
                <a:cubicBezTo>
                  <a:pt x="6129192" y="252905"/>
                  <a:pt x="6136416" y="262700"/>
                  <a:pt x="6143152" y="272804"/>
                </a:cubicBezTo>
                <a:cubicBezTo>
                  <a:pt x="6146520" y="277856"/>
                  <a:pt x="6150864" y="282379"/>
                  <a:pt x="6153256" y="287960"/>
                </a:cubicBezTo>
                <a:cubicBezTo>
                  <a:pt x="6158308" y="299748"/>
                  <a:pt x="6163104" y="311648"/>
                  <a:pt x="6168411" y="323323"/>
                </a:cubicBezTo>
                <a:cubicBezTo>
                  <a:pt x="6171527" y="330179"/>
                  <a:pt x="6175399" y="336675"/>
                  <a:pt x="6178515" y="343531"/>
                </a:cubicBezTo>
                <a:cubicBezTo>
                  <a:pt x="6185560" y="359029"/>
                  <a:pt x="6193854" y="377009"/>
                  <a:pt x="6198723" y="394050"/>
                </a:cubicBezTo>
                <a:cubicBezTo>
                  <a:pt x="6200631" y="400726"/>
                  <a:pt x="6201040" y="407876"/>
                  <a:pt x="6203775" y="414258"/>
                </a:cubicBezTo>
                <a:cubicBezTo>
                  <a:pt x="6206167" y="419839"/>
                  <a:pt x="6211164" y="423983"/>
                  <a:pt x="6213879" y="429414"/>
                </a:cubicBezTo>
                <a:cubicBezTo>
                  <a:pt x="6216261" y="434177"/>
                  <a:pt x="6216549" y="439807"/>
                  <a:pt x="6218931" y="444570"/>
                </a:cubicBezTo>
                <a:cubicBezTo>
                  <a:pt x="6230956" y="468619"/>
                  <a:pt x="6238371" y="476735"/>
                  <a:pt x="6259346" y="495089"/>
                </a:cubicBezTo>
                <a:cubicBezTo>
                  <a:pt x="6263915" y="499087"/>
                  <a:pt x="6269450" y="501825"/>
                  <a:pt x="6274502" y="505193"/>
                </a:cubicBezTo>
                <a:cubicBezTo>
                  <a:pt x="6281238" y="503509"/>
                  <a:pt x="6288682" y="503586"/>
                  <a:pt x="6294710" y="500141"/>
                </a:cubicBezTo>
                <a:cubicBezTo>
                  <a:pt x="6313821" y="489220"/>
                  <a:pt x="6307465" y="485800"/>
                  <a:pt x="6314918" y="469829"/>
                </a:cubicBezTo>
                <a:cubicBezTo>
                  <a:pt x="6324472" y="449356"/>
                  <a:pt x="6338085" y="430639"/>
                  <a:pt x="6345229" y="409206"/>
                </a:cubicBezTo>
                <a:cubicBezTo>
                  <a:pt x="6352201" y="388290"/>
                  <a:pt x="6347327" y="398481"/>
                  <a:pt x="6360385" y="378895"/>
                </a:cubicBezTo>
                <a:cubicBezTo>
                  <a:pt x="6362069" y="373843"/>
                  <a:pt x="6363339" y="368634"/>
                  <a:pt x="6365437" y="363739"/>
                </a:cubicBezTo>
                <a:cubicBezTo>
                  <a:pt x="6392012" y="301731"/>
                  <a:pt x="6360274" y="379119"/>
                  <a:pt x="6385645" y="328375"/>
                </a:cubicBezTo>
                <a:cubicBezTo>
                  <a:pt x="6391380" y="316904"/>
                  <a:pt x="6396745" y="305178"/>
                  <a:pt x="6400800" y="293012"/>
                </a:cubicBezTo>
                <a:cubicBezTo>
                  <a:pt x="6405191" y="279838"/>
                  <a:pt x="6404694" y="265017"/>
                  <a:pt x="6410904" y="252596"/>
                </a:cubicBezTo>
                <a:cubicBezTo>
                  <a:pt x="6414272" y="245860"/>
                  <a:pt x="6418041" y="239310"/>
                  <a:pt x="6421008" y="232388"/>
                </a:cubicBezTo>
                <a:cubicBezTo>
                  <a:pt x="6423106" y="227494"/>
                  <a:pt x="6423679" y="221996"/>
                  <a:pt x="6426060" y="217233"/>
                </a:cubicBezTo>
                <a:cubicBezTo>
                  <a:pt x="6430451" y="208450"/>
                  <a:pt x="6436825" y="200756"/>
                  <a:pt x="6441216" y="191973"/>
                </a:cubicBezTo>
                <a:cubicBezTo>
                  <a:pt x="6443598" y="187210"/>
                  <a:pt x="6443886" y="181580"/>
                  <a:pt x="6446268" y="176817"/>
                </a:cubicBezTo>
                <a:cubicBezTo>
                  <a:pt x="6448983" y="171386"/>
                  <a:pt x="6453657" y="167092"/>
                  <a:pt x="6456372" y="161661"/>
                </a:cubicBezTo>
                <a:cubicBezTo>
                  <a:pt x="6458753" y="156898"/>
                  <a:pt x="6458015" y="150597"/>
                  <a:pt x="6461424" y="146506"/>
                </a:cubicBezTo>
                <a:cubicBezTo>
                  <a:pt x="6466814" y="140038"/>
                  <a:pt x="6474780" y="136244"/>
                  <a:pt x="6481631" y="131350"/>
                </a:cubicBezTo>
                <a:cubicBezTo>
                  <a:pt x="6498769" y="119108"/>
                  <a:pt x="6493175" y="122450"/>
                  <a:pt x="6511943" y="116194"/>
                </a:cubicBezTo>
                <a:cubicBezTo>
                  <a:pt x="6524269" y="120303"/>
                  <a:pt x="6532462" y="121557"/>
                  <a:pt x="6542255" y="131350"/>
                </a:cubicBezTo>
                <a:cubicBezTo>
                  <a:pt x="6556731" y="145826"/>
                  <a:pt x="6549193" y="145228"/>
                  <a:pt x="6557410" y="161661"/>
                </a:cubicBezTo>
                <a:cubicBezTo>
                  <a:pt x="6560125" y="167092"/>
                  <a:pt x="6564799" y="171386"/>
                  <a:pt x="6567514" y="176817"/>
                </a:cubicBezTo>
                <a:cubicBezTo>
                  <a:pt x="6569896" y="181580"/>
                  <a:pt x="6570696" y="186987"/>
                  <a:pt x="6572566" y="191973"/>
                </a:cubicBezTo>
                <a:cubicBezTo>
                  <a:pt x="6575750" y="200464"/>
                  <a:pt x="6579802" y="208630"/>
                  <a:pt x="6582670" y="217233"/>
                </a:cubicBezTo>
                <a:cubicBezTo>
                  <a:pt x="6584866" y="223820"/>
                  <a:pt x="6585284" y="230939"/>
                  <a:pt x="6587722" y="237440"/>
                </a:cubicBezTo>
                <a:cubicBezTo>
                  <a:pt x="6590366" y="244492"/>
                  <a:pt x="6595444" y="250503"/>
                  <a:pt x="6597826" y="257648"/>
                </a:cubicBezTo>
                <a:cubicBezTo>
                  <a:pt x="6602217" y="270822"/>
                  <a:pt x="6603054" y="285061"/>
                  <a:pt x="6607930" y="298064"/>
                </a:cubicBezTo>
                <a:cubicBezTo>
                  <a:pt x="6612982" y="311536"/>
                  <a:pt x="6618535" y="324830"/>
                  <a:pt x="6623085" y="338479"/>
                </a:cubicBezTo>
                <a:cubicBezTo>
                  <a:pt x="6629492" y="357701"/>
                  <a:pt x="6625893" y="356818"/>
                  <a:pt x="6633189" y="373843"/>
                </a:cubicBezTo>
                <a:cubicBezTo>
                  <a:pt x="6636156" y="380765"/>
                  <a:pt x="6640496" y="387058"/>
                  <a:pt x="6643293" y="394050"/>
                </a:cubicBezTo>
                <a:cubicBezTo>
                  <a:pt x="6655299" y="424065"/>
                  <a:pt x="6651005" y="418517"/>
                  <a:pt x="6658449" y="444570"/>
                </a:cubicBezTo>
                <a:cubicBezTo>
                  <a:pt x="6659912" y="449690"/>
                  <a:pt x="6660306" y="455465"/>
                  <a:pt x="6663501" y="459725"/>
                </a:cubicBezTo>
                <a:cubicBezTo>
                  <a:pt x="6728295" y="546117"/>
                  <a:pt x="6692277" y="508647"/>
                  <a:pt x="6739280" y="535504"/>
                </a:cubicBezTo>
                <a:cubicBezTo>
                  <a:pt x="6766705" y="551175"/>
                  <a:pt x="6741801" y="541396"/>
                  <a:pt x="6769592" y="550660"/>
                </a:cubicBezTo>
                <a:cubicBezTo>
                  <a:pt x="6776328" y="548976"/>
                  <a:pt x="6783771" y="549053"/>
                  <a:pt x="6789799" y="545608"/>
                </a:cubicBezTo>
                <a:cubicBezTo>
                  <a:pt x="6803988" y="537500"/>
                  <a:pt x="6806223" y="529171"/>
                  <a:pt x="6810007" y="515297"/>
                </a:cubicBezTo>
                <a:cubicBezTo>
                  <a:pt x="6813661" y="501900"/>
                  <a:pt x="6815720" y="488055"/>
                  <a:pt x="6820111" y="474881"/>
                </a:cubicBezTo>
                <a:cubicBezTo>
                  <a:pt x="6822492" y="467737"/>
                  <a:pt x="6826847" y="461410"/>
                  <a:pt x="6830215" y="454674"/>
                </a:cubicBezTo>
                <a:cubicBezTo>
                  <a:pt x="6831899" y="441202"/>
                  <a:pt x="6832838" y="427616"/>
                  <a:pt x="6835267" y="414258"/>
                </a:cubicBezTo>
                <a:cubicBezTo>
                  <a:pt x="6836220" y="409019"/>
                  <a:pt x="6838856" y="404222"/>
                  <a:pt x="6840319" y="399102"/>
                </a:cubicBezTo>
                <a:cubicBezTo>
                  <a:pt x="6842226" y="392426"/>
                  <a:pt x="6843544" y="385593"/>
                  <a:pt x="6845371" y="378895"/>
                </a:cubicBezTo>
                <a:cubicBezTo>
                  <a:pt x="6848597" y="367067"/>
                  <a:pt x="6852717" y="355477"/>
                  <a:pt x="6855474" y="343531"/>
                </a:cubicBezTo>
                <a:cubicBezTo>
                  <a:pt x="6857777" y="333550"/>
                  <a:pt x="6858694" y="323297"/>
                  <a:pt x="6860526" y="313219"/>
                </a:cubicBezTo>
                <a:cubicBezTo>
                  <a:pt x="6862062" y="304771"/>
                  <a:pt x="6863715" y="296342"/>
                  <a:pt x="6865578" y="287960"/>
                </a:cubicBezTo>
                <a:cubicBezTo>
                  <a:pt x="6867084" y="281182"/>
                  <a:pt x="6869268" y="274560"/>
                  <a:pt x="6870630" y="267752"/>
                </a:cubicBezTo>
                <a:cubicBezTo>
                  <a:pt x="6872639" y="257708"/>
                  <a:pt x="6873198" y="247378"/>
                  <a:pt x="6875682" y="237440"/>
                </a:cubicBezTo>
                <a:cubicBezTo>
                  <a:pt x="6878265" y="227108"/>
                  <a:pt x="6882418" y="217233"/>
                  <a:pt x="6885786" y="207129"/>
                </a:cubicBezTo>
                <a:lnTo>
                  <a:pt x="6890838" y="191973"/>
                </a:lnTo>
                <a:cubicBezTo>
                  <a:pt x="6892522" y="186921"/>
                  <a:pt x="6893150" y="181383"/>
                  <a:pt x="6895890" y="176817"/>
                </a:cubicBezTo>
                <a:cubicBezTo>
                  <a:pt x="6911046" y="151557"/>
                  <a:pt x="6917791" y="118712"/>
                  <a:pt x="6941357" y="101038"/>
                </a:cubicBezTo>
                <a:cubicBezTo>
                  <a:pt x="6954829" y="90934"/>
                  <a:pt x="6965797" y="76052"/>
                  <a:pt x="6981773" y="70727"/>
                </a:cubicBezTo>
                <a:cubicBezTo>
                  <a:pt x="7003516" y="63479"/>
                  <a:pt x="6991763" y="66967"/>
                  <a:pt x="7017136" y="60623"/>
                </a:cubicBezTo>
                <a:cubicBezTo>
                  <a:pt x="7027240" y="63991"/>
                  <a:pt x="7039131" y="64074"/>
                  <a:pt x="7047448" y="70727"/>
                </a:cubicBezTo>
                <a:cubicBezTo>
                  <a:pt x="7056930" y="78313"/>
                  <a:pt x="7067656" y="101038"/>
                  <a:pt x="7067656" y="101038"/>
                </a:cubicBezTo>
                <a:cubicBezTo>
                  <a:pt x="7071024" y="111142"/>
                  <a:pt x="7074699" y="121149"/>
                  <a:pt x="7077759" y="131350"/>
                </a:cubicBezTo>
                <a:cubicBezTo>
                  <a:pt x="7085540" y="157289"/>
                  <a:pt x="7080650" y="147964"/>
                  <a:pt x="7087863" y="176817"/>
                </a:cubicBezTo>
                <a:cubicBezTo>
                  <a:pt x="7090836" y="188711"/>
                  <a:pt x="7094090" y="200550"/>
                  <a:pt x="7097967" y="212181"/>
                </a:cubicBezTo>
                <a:cubicBezTo>
                  <a:pt x="7102517" y="225830"/>
                  <a:pt x="7108573" y="238947"/>
                  <a:pt x="7113123" y="252596"/>
                </a:cubicBezTo>
                <a:cubicBezTo>
                  <a:pt x="7115319" y="259183"/>
                  <a:pt x="7115504" y="266395"/>
                  <a:pt x="7118175" y="272804"/>
                </a:cubicBezTo>
                <a:cubicBezTo>
                  <a:pt x="7123968" y="286707"/>
                  <a:pt x="7131647" y="299747"/>
                  <a:pt x="7138383" y="313219"/>
                </a:cubicBezTo>
                <a:lnTo>
                  <a:pt x="7148487" y="333427"/>
                </a:lnTo>
                <a:cubicBezTo>
                  <a:pt x="7151855" y="340163"/>
                  <a:pt x="7156209" y="346491"/>
                  <a:pt x="7158590" y="353635"/>
                </a:cubicBezTo>
                <a:cubicBezTo>
                  <a:pt x="7168835" y="384370"/>
                  <a:pt x="7156956" y="353166"/>
                  <a:pt x="7173746" y="383946"/>
                </a:cubicBezTo>
                <a:cubicBezTo>
                  <a:pt x="7205930" y="442948"/>
                  <a:pt x="7179424" y="406199"/>
                  <a:pt x="7214162" y="449622"/>
                </a:cubicBezTo>
                <a:cubicBezTo>
                  <a:pt x="7215846" y="454674"/>
                  <a:pt x="7216355" y="460285"/>
                  <a:pt x="7219214" y="464777"/>
                </a:cubicBezTo>
                <a:cubicBezTo>
                  <a:pt x="7239398" y="496495"/>
                  <a:pt x="7243733" y="499401"/>
                  <a:pt x="7264681" y="520349"/>
                </a:cubicBezTo>
                <a:cubicBezTo>
                  <a:pt x="7269733" y="518665"/>
                  <a:pt x="7276428" y="519388"/>
                  <a:pt x="7279837" y="515297"/>
                </a:cubicBezTo>
                <a:cubicBezTo>
                  <a:pt x="7285643" y="508330"/>
                  <a:pt x="7287073" y="498640"/>
                  <a:pt x="7289941" y="490037"/>
                </a:cubicBezTo>
                <a:cubicBezTo>
                  <a:pt x="7292137" y="483450"/>
                  <a:pt x="7292951" y="476465"/>
                  <a:pt x="7294993" y="469829"/>
                </a:cubicBezTo>
                <a:cubicBezTo>
                  <a:pt x="7299691" y="454560"/>
                  <a:pt x="7307015" y="440027"/>
                  <a:pt x="7310148" y="424362"/>
                </a:cubicBezTo>
                <a:lnTo>
                  <a:pt x="7325304" y="348583"/>
                </a:lnTo>
                <a:cubicBezTo>
                  <a:pt x="7325304" y="348582"/>
                  <a:pt x="7335407" y="298066"/>
                  <a:pt x="7335408" y="298064"/>
                </a:cubicBezTo>
                <a:cubicBezTo>
                  <a:pt x="7338776" y="287960"/>
                  <a:pt x="7342710" y="278027"/>
                  <a:pt x="7345512" y="267752"/>
                </a:cubicBezTo>
                <a:cubicBezTo>
                  <a:pt x="7347771" y="259468"/>
                  <a:pt x="7347629" y="250562"/>
                  <a:pt x="7350564" y="242492"/>
                </a:cubicBezTo>
                <a:cubicBezTo>
                  <a:pt x="7354424" y="231876"/>
                  <a:pt x="7360668" y="222285"/>
                  <a:pt x="7365720" y="212181"/>
                </a:cubicBezTo>
                <a:cubicBezTo>
                  <a:pt x="7376236" y="170119"/>
                  <a:pt x="7363431" y="211710"/>
                  <a:pt x="7380876" y="176817"/>
                </a:cubicBezTo>
                <a:cubicBezTo>
                  <a:pt x="7383257" y="172054"/>
                  <a:pt x="7383285" y="166285"/>
                  <a:pt x="7385927" y="161661"/>
                </a:cubicBezTo>
                <a:cubicBezTo>
                  <a:pt x="7390104" y="154351"/>
                  <a:pt x="7396413" y="148460"/>
                  <a:pt x="7401083" y="141454"/>
                </a:cubicBezTo>
                <a:cubicBezTo>
                  <a:pt x="7408257" y="130693"/>
                  <a:pt x="7420906" y="105426"/>
                  <a:pt x="7431395" y="95986"/>
                </a:cubicBezTo>
                <a:cubicBezTo>
                  <a:pt x="7455145" y="74611"/>
                  <a:pt x="7465198" y="70376"/>
                  <a:pt x="7492018" y="60623"/>
                </a:cubicBezTo>
                <a:cubicBezTo>
                  <a:pt x="7502027" y="56983"/>
                  <a:pt x="7522330" y="50519"/>
                  <a:pt x="7522330" y="50519"/>
                </a:cubicBezTo>
                <a:cubicBezTo>
                  <a:pt x="7527382" y="53887"/>
                  <a:pt x="7533757" y="55830"/>
                  <a:pt x="7537485" y="60623"/>
                </a:cubicBezTo>
                <a:cubicBezTo>
                  <a:pt x="7551856" y="79100"/>
                  <a:pt x="7562124" y="103607"/>
                  <a:pt x="7567797" y="126298"/>
                </a:cubicBezTo>
                <a:cubicBezTo>
                  <a:pt x="7569481" y="133034"/>
                  <a:pt x="7571708" y="139657"/>
                  <a:pt x="7572849" y="146506"/>
                </a:cubicBezTo>
                <a:cubicBezTo>
                  <a:pt x="7575260" y="160969"/>
                  <a:pt x="7579593" y="206606"/>
                  <a:pt x="7582953" y="222285"/>
                </a:cubicBezTo>
                <a:cubicBezTo>
                  <a:pt x="7585522" y="234272"/>
                  <a:pt x="7589689" y="245860"/>
                  <a:pt x="7593057" y="257648"/>
                </a:cubicBezTo>
                <a:cubicBezTo>
                  <a:pt x="7598109" y="291328"/>
                  <a:pt x="7601535" y="325292"/>
                  <a:pt x="7608213" y="358687"/>
                </a:cubicBezTo>
                <a:cubicBezTo>
                  <a:pt x="7620699" y="421128"/>
                  <a:pt x="7605379" y="343102"/>
                  <a:pt x="7618316" y="414258"/>
                </a:cubicBezTo>
                <a:cubicBezTo>
                  <a:pt x="7619852" y="422706"/>
                  <a:pt x="7621832" y="431070"/>
                  <a:pt x="7623368" y="439518"/>
                </a:cubicBezTo>
                <a:cubicBezTo>
                  <a:pt x="7625200" y="449596"/>
                  <a:pt x="7626244" y="459820"/>
                  <a:pt x="7628420" y="469829"/>
                </a:cubicBezTo>
                <a:cubicBezTo>
                  <a:pt x="7634668" y="498567"/>
                  <a:pt x="7641816" y="527102"/>
                  <a:pt x="7648628" y="555712"/>
                </a:cubicBezTo>
                <a:cubicBezTo>
                  <a:pt x="7651844" y="569221"/>
                  <a:pt x="7655364" y="582656"/>
                  <a:pt x="7658732" y="596128"/>
                </a:cubicBezTo>
                <a:cubicBezTo>
                  <a:pt x="7660416" y="602864"/>
                  <a:pt x="7661588" y="609748"/>
                  <a:pt x="7663784" y="616335"/>
                </a:cubicBezTo>
                <a:cubicBezTo>
                  <a:pt x="7667152" y="626439"/>
                  <a:pt x="7667498" y="638126"/>
                  <a:pt x="7673888" y="646647"/>
                </a:cubicBezTo>
                <a:cubicBezTo>
                  <a:pt x="7678940" y="653383"/>
                  <a:pt x="7684149" y="660003"/>
                  <a:pt x="7689043" y="666855"/>
                </a:cubicBezTo>
                <a:cubicBezTo>
                  <a:pt x="7692572" y="671796"/>
                  <a:pt x="7694854" y="677718"/>
                  <a:pt x="7699147" y="682011"/>
                </a:cubicBezTo>
                <a:cubicBezTo>
                  <a:pt x="7703440" y="686304"/>
                  <a:pt x="7709251" y="688746"/>
                  <a:pt x="7714303" y="692114"/>
                </a:cubicBezTo>
                <a:cubicBezTo>
                  <a:pt x="7717671" y="687062"/>
                  <a:pt x="7722015" y="682540"/>
                  <a:pt x="7724407" y="676959"/>
                </a:cubicBezTo>
                <a:cubicBezTo>
                  <a:pt x="7743982" y="631284"/>
                  <a:pt x="7714195" y="679647"/>
                  <a:pt x="7739563" y="641595"/>
                </a:cubicBezTo>
                <a:cubicBezTo>
                  <a:pt x="7741247" y="628123"/>
                  <a:pt x="7742383" y="614572"/>
                  <a:pt x="7744615" y="601180"/>
                </a:cubicBezTo>
                <a:cubicBezTo>
                  <a:pt x="7751951" y="557166"/>
                  <a:pt x="7746710" y="601855"/>
                  <a:pt x="7754719" y="565816"/>
                </a:cubicBezTo>
                <a:cubicBezTo>
                  <a:pt x="7756941" y="555817"/>
                  <a:pt x="7757549" y="545503"/>
                  <a:pt x="7759771" y="535504"/>
                </a:cubicBezTo>
                <a:cubicBezTo>
                  <a:pt x="7760926" y="530306"/>
                  <a:pt x="7763467" y="525499"/>
                  <a:pt x="7764822" y="520349"/>
                </a:cubicBezTo>
                <a:cubicBezTo>
                  <a:pt x="7771890" y="493490"/>
                  <a:pt x="7777400" y="466222"/>
                  <a:pt x="7785030" y="439518"/>
                </a:cubicBezTo>
                <a:cubicBezTo>
                  <a:pt x="7787521" y="430798"/>
                  <a:pt x="7792266" y="422861"/>
                  <a:pt x="7795134" y="414258"/>
                </a:cubicBezTo>
                <a:cubicBezTo>
                  <a:pt x="7797330" y="407671"/>
                  <a:pt x="7797515" y="400459"/>
                  <a:pt x="7800186" y="394050"/>
                </a:cubicBezTo>
                <a:cubicBezTo>
                  <a:pt x="7818899" y="349138"/>
                  <a:pt x="7818142" y="365443"/>
                  <a:pt x="7830498" y="328375"/>
                </a:cubicBezTo>
                <a:cubicBezTo>
                  <a:pt x="7832694" y="321788"/>
                  <a:pt x="7833354" y="314754"/>
                  <a:pt x="7835550" y="308167"/>
                </a:cubicBezTo>
                <a:cubicBezTo>
                  <a:pt x="7839351" y="296763"/>
                  <a:pt x="7849154" y="273705"/>
                  <a:pt x="7855757" y="262700"/>
                </a:cubicBezTo>
                <a:cubicBezTo>
                  <a:pt x="7862005" y="252287"/>
                  <a:pt x="7870534" y="243249"/>
                  <a:pt x="7875965" y="232388"/>
                </a:cubicBezTo>
                <a:cubicBezTo>
                  <a:pt x="7889002" y="206315"/>
                  <a:pt x="7888730" y="202342"/>
                  <a:pt x="7906277" y="181869"/>
                </a:cubicBezTo>
                <a:cubicBezTo>
                  <a:pt x="7910926" y="176445"/>
                  <a:pt x="7915229" y="170258"/>
                  <a:pt x="7921432" y="166713"/>
                </a:cubicBezTo>
                <a:cubicBezTo>
                  <a:pt x="7927460" y="163268"/>
                  <a:pt x="7934964" y="163568"/>
                  <a:pt x="7941640" y="161661"/>
                </a:cubicBezTo>
                <a:cubicBezTo>
                  <a:pt x="7946760" y="160198"/>
                  <a:pt x="7951744" y="158293"/>
                  <a:pt x="7956796" y="156609"/>
                </a:cubicBezTo>
                <a:cubicBezTo>
                  <a:pt x="7963532" y="158293"/>
                  <a:pt x="7971354" y="157625"/>
                  <a:pt x="7977004" y="161661"/>
                </a:cubicBezTo>
                <a:cubicBezTo>
                  <a:pt x="7983855" y="166555"/>
                  <a:pt x="7987331" y="174971"/>
                  <a:pt x="7992159" y="181869"/>
                </a:cubicBezTo>
                <a:cubicBezTo>
                  <a:pt x="8006798" y="202783"/>
                  <a:pt x="8012980" y="211034"/>
                  <a:pt x="8022471" y="232388"/>
                </a:cubicBezTo>
                <a:cubicBezTo>
                  <a:pt x="8034214" y="258809"/>
                  <a:pt x="8039451" y="278358"/>
                  <a:pt x="8047731" y="308167"/>
                </a:cubicBezTo>
                <a:cubicBezTo>
                  <a:pt x="8051448" y="321547"/>
                  <a:pt x="8054467" y="335111"/>
                  <a:pt x="8057835" y="348583"/>
                </a:cubicBezTo>
                <a:cubicBezTo>
                  <a:pt x="8059519" y="355319"/>
                  <a:pt x="8061746" y="361942"/>
                  <a:pt x="8062887" y="368791"/>
                </a:cubicBezTo>
                <a:cubicBezTo>
                  <a:pt x="8064277" y="377133"/>
                  <a:pt x="8071361" y="429580"/>
                  <a:pt x="8078042" y="449622"/>
                </a:cubicBezTo>
                <a:cubicBezTo>
                  <a:pt x="8080910" y="458225"/>
                  <a:pt x="8084778" y="466461"/>
                  <a:pt x="8088146" y="474881"/>
                </a:cubicBezTo>
                <a:cubicBezTo>
                  <a:pt x="8089830" y="484985"/>
                  <a:pt x="8091189" y="495149"/>
                  <a:pt x="8093198" y="505193"/>
                </a:cubicBezTo>
                <a:cubicBezTo>
                  <a:pt x="8094560" y="512001"/>
                  <a:pt x="8098250" y="518458"/>
                  <a:pt x="8098250" y="525401"/>
                </a:cubicBezTo>
                <a:cubicBezTo>
                  <a:pt x="8098250" y="527085"/>
                  <a:pt x="8094882" y="525401"/>
                  <a:pt x="8093198" y="525401"/>
                </a:cubicBezTo>
              </a:path>
            </a:pathLst>
          </a:custGeom>
          <a:noFill/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592849" y="4804064"/>
            <a:ext cx="8098250" cy="315034"/>
          </a:xfrm>
          <a:custGeom>
            <a:avLst/>
            <a:gdLst>
              <a:gd name="connsiteX0" fmla="*/ 0 w 8098250"/>
              <a:gd name="connsiteY0" fmla="*/ 328375 h 692114"/>
              <a:gd name="connsiteX1" fmla="*/ 30312 w 8098250"/>
              <a:gd name="connsiteY1" fmla="*/ 267752 h 692114"/>
              <a:gd name="connsiteX2" fmla="*/ 45468 w 8098250"/>
              <a:gd name="connsiteY2" fmla="*/ 207129 h 692114"/>
              <a:gd name="connsiteX3" fmla="*/ 55572 w 8098250"/>
              <a:gd name="connsiteY3" fmla="*/ 176817 h 692114"/>
              <a:gd name="connsiteX4" fmla="*/ 60624 w 8098250"/>
              <a:gd name="connsiteY4" fmla="*/ 161661 h 692114"/>
              <a:gd name="connsiteX5" fmla="*/ 70727 w 8098250"/>
              <a:gd name="connsiteY5" fmla="*/ 116194 h 692114"/>
              <a:gd name="connsiteX6" fmla="*/ 85883 w 8098250"/>
              <a:gd name="connsiteY6" fmla="*/ 70727 h 692114"/>
              <a:gd name="connsiteX7" fmla="*/ 95987 w 8098250"/>
              <a:gd name="connsiteY7" fmla="*/ 55571 h 692114"/>
              <a:gd name="connsiteX8" fmla="*/ 111143 w 8098250"/>
              <a:gd name="connsiteY8" fmla="*/ 50519 h 692114"/>
              <a:gd name="connsiteX9" fmla="*/ 131351 w 8098250"/>
              <a:gd name="connsiteY9" fmla="*/ 80830 h 692114"/>
              <a:gd name="connsiteX10" fmla="*/ 141455 w 8098250"/>
              <a:gd name="connsiteY10" fmla="*/ 95986 h 692114"/>
              <a:gd name="connsiteX11" fmla="*/ 156610 w 8098250"/>
              <a:gd name="connsiteY11" fmla="*/ 131350 h 692114"/>
              <a:gd name="connsiteX12" fmla="*/ 166714 w 8098250"/>
              <a:gd name="connsiteY12" fmla="*/ 161661 h 692114"/>
              <a:gd name="connsiteX13" fmla="*/ 171766 w 8098250"/>
              <a:gd name="connsiteY13" fmla="*/ 176817 h 692114"/>
              <a:gd name="connsiteX14" fmla="*/ 181870 w 8098250"/>
              <a:gd name="connsiteY14" fmla="*/ 197025 h 692114"/>
              <a:gd name="connsiteX15" fmla="*/ 202078 w 8098250"/>
              <a:gd name="connsiteY15" fmla="*/ 262700 h 692114"/>
              <a:gd name="connsiteX16" fmla="*/ 212182 w 8098250"/>
              <a:gd name="connsiteY16" fmla="*/ 293012 h 692114"/>
              <a:gd name="connsiteX17" fmla="*/ 232389 w 8098250"/>
              <a:gd name="connsiteY17" fmla="*/ 343531 h 692114"/>
              <a:gd name="connsiteX18" fmla="*/ 237441 w 8098250"/>
              <a:gd name="connsiteY18" fmla="*/ 363739 h 692114"/>
              <a:gd name="connsiteX19" fmla="*/ 242493 w 8098250"/>
              <a:gd name="connsiteY19" fmla="*/ 388998 h 692114"/>
              <a:gd name="connsiteX20" fmla="*/ 252597 w 8098250"/>
              <a:gd name="connsiteY20" fmla="*/ 429414 h 692114"/>
              <a:gd name="connsiteX21" fmla="*/ 262701 w 8098250"/>
              <a:gd name="connsiteY21" fmla="*/ 464777 h 692114"/>
              <a:gd name="connsiteX22" fmla="*/ 287961 w 8098250"/>
              <a:gd name="connsiteY22" fmla="*/ 383946 h 692114"/>
              <a:gd name="connsiteX23" fmla="*/ 298064 w 8098250"/>
              <a:gd name="connsiteY23" fmla="*/ 338479 h 692114"/>
              <a:gd name="connsiteX24" fmla="*/ 303116 w 8098250"/>
              <a:gd name="connsiteY24" fmla="*/ 318271 h 692114"/>
              <a:gd name="connsiteX25" fmla="*/ 308168 w 8098250"/>
              <a:gd name="connsiteY25" fmla="*/ 293012 h 692114"/>
              <a:gd name="connsiteX26" fmla="*/ 318272 w 8098250"/>
              <a:gd name="connsiteY26" fmla="*/ 267752 h 692114"/>
              <a:gd name="connsiteX27" fmla="*/ 333428 w 8098250"/>
              <a:gd name="connsiteY27" fmla="*/ 222285 h 692114"/>
              <a:gd name="connsiteX28" fmla="*/ 348584 w 8098250"/>
              <a:gd name="connsiteY28" fmla="*/ 171765 h 692114"/>
              <a:gd name="connsiteX29" fmla="*/ 358688 w 8098250"/>
              <a:gd name="connsiteY29" fmla="*/ 151558 h 692114"/>
              <a:gd name="connsiteX30" fmla="*/ 373843 w 8098250"/>
              <a:gd name="connsiteY30" fmla="*/ 141454 h 692114"/>
              <a:gd name="connsiteX31" fmla="*/ 394051 w 8098250"/>
              <a:gd name="connsiteY31" fmla="*/ 146506 h 692114"/>
              <a:gd name="connsiteX32" fmla="*/ 419311 w 8098250"/>
              <a:gd name="connsiteY32" fmla="*/ 191973 h 692114"/>
              <a:gd name="connsiteX33" fmla="*/ 449622 w 8098250"/>
              <a:gd name="connsiteY33" fmla="*/ 242492 h 692114"/>
              <a:gd name="connsiteX34" fmla="*/ 464778 w 8098250"/>
              <a:gd name="connsiteY34" fmla="*/ 277856 h 692114"/>
              <a:gd name="connsiteX35" fmla="*/ 479934 w 8098250"/>
              <a:gd name="connsiteY35" fmla="*/ 313219 h 692114"/>
              <a:gd name="connsiteX36" fmla="*/ 484986 w 8098250"/>
              <a:gd name="connsiteY36" fmla="*/ 333427 h 692114"/>
              <a:gd name="connsiteX37" fmla="*/ 495090 w 8098250"/>
              <a:gd name="connsiteY37" fmla="*/ 368791 h 692114"/>
              <a:gd name="connsiteX38" fmla="*/ 500142 w 8098250"/>
              <a:gd name="connsiteY38" fmla="*/ 404154 h 692114"/>
              <a:gd name="connsiteX39" fmla="*/ 520350 w 8098250"/>
              <a:gd name="connsiteY39" fmla="*/ 444570 h 692114"/>
              <a:gd name="connsiteX40" fmla="*/ 530453 w 8098250"/>
              <a:gd name="connsiteY40" fmla="*/ 464777 h 692114"/>
              <a:gd name="connsiteX41" fmla="*/ 545609 w 8098250"/>
              <a:gd name="connsiteY41" fmla="*/ 474881 h 692114"/>
              <a:gd name="connsiteX42" fmla="*/ 560765 w 8098250"/>
              <a:gd name="connsiteY42" fmla="*/ 490037 h 692114"/>
              <a:gd name="connsiteX43" fmla="*/ 580973 w 8098250"/>
              <a:gd name="connsiteY43" fmla="*/ 484985 h 692114"/>
              <a:gd name="connsiteX44" fmla="*/ 596129 w 8098250"/>
              <a:gd name="connsiteY44" fmla="*/ 439518 h 692114"/>
              <a:gd name="connsiteX45" fmla="*/ 606232 w 8098250"/>
              <a:gd name="connsiteY45" fmla="*/ 368791 h 692114"/>
              <a:gd name="connsiteX46" fmla="*/ 616336 w 8098250"/>
              <a:gd name="connsiteY46" fmla="*/ 343531 h 692114"/>
              <a:gd name="connsiteX47" fmla="*/ 631492 w 8098250"/>
              <a:gd name="connsiteY47" fmla="*/ 282908 h 692114"/>
              <a:gd name="connsiteX48" fmla="*/ 641596 w 8098250"/>
              <a:gd name="connsiteY48" fmla="*/ 252596 h 692114"/>
              <a:gd name="connsiteX49" fmla="*/ 646648 w 8098250"/>
              <a:gd name="connsiteY49" fmla="*/ 227337 h 692114"/>
              <a:gd name="connsiteX50" fmla="*/ 656752 w 8098250"/>
              <a:gd name="connsiteY50" fmla="*/ 202077 h 692114"/>
              <a:gd name="connsiteX51" fmla="*/ 666856 w 8098250"/>
              <a:gd name="connsiteY51" fmla="*/ 156609 h 692114"/>
              <a:gd name="connsiteX52" fmla="*/ 676959 w 8098250"/>
              <a:gd name="connsiteY52" fmla="*/ 141454 h 692114"/>
              <a:gd name="connsiteX53" fmla="*/ 702219 w 8098250"/>
              <a:gd name="connsiteY53" fmla="*/ 80830 h 692114"/>
              <a:gd name="connsiteX54" fmla="*/ 712323 w 8098250"/>
              <a:gd name="connsiteY54" fmla="*/ 65675 h 692114"/>
              <a:gd name="connsiteX55" fmla="*/ 727479 w 8098250"/>
              <a:gd name="connsiteY55" fmla="*/ 55571 h 692114"/>
              <a:gd name="connsiteX56" fmla="*/ 757790 w 8098250"/>
              <a:gd name="connsiteY56" fmla="*/ 60623 h 692114"/>
              <a:gd name="connsiteX57" fmla="*/ 777998 w 8098250"/>
              <a:gd name="connsiteY57" fmla="*/ 85882 h 692114"/>
              <a:gd name="connsiteX58" fmla="*/ 798206 w 8098250"/>
              <a:gd name="connsiteY58" fmla="*/ 116194 h 692114"/>
              <a:gd name="connsiteX59" fmla="*/ 813362 w 8098250"/>
              <a:gd name="connsiteY59" fmla="*/ 136402 h 692114"/>
              <a:gd name="connsiteX60" fmla="*/ 823466 w 8098250"/>
              <a:gd name="connsiteY60" fmla="*/ 161661 h 692114"/>
              <a:gd name="connsiteX61" fmla="*/ 838621 w 8098250"/>
              <a:gd name="connsiteY61" fmla="*/ 181869 h 692114"/>
              <a:gd name="connsiteX62" fmla="*/ 848725 w 8098250"/>
              <a:gd name="connsiteY62" fmla="*/ 207129 h 692114"/>
              <a:gd name="connsiteX63" fmla="*/ 863881 w 8098250"/>
              <a:gd name="connsiteY63" fmla="*/ 232388 h 692114"/>
              <a:gd name="connsiteX64" fmla="*/ 873985 w 8098250"/>
              <a:gd name="connsiteY64" fmla="*/ 257648 h 692114"/>
              <a:gd name="connsiteX65" fmla="*/ 894193 w 8098250"/>
              <a:gd name="connsiteY65" fmla="*/ 298064 h 692114"/>
              <a:gd name="connsiteX66" fmla="*/ 899245 w 8098250"/>
              <a:gd name="connsiteY66" fmla="*/ 318271 h 692114"/>
              <a:gd name="connsiteX67" fmla="*/ 909348 w 8098250"/>
              <a:gd name="connsiteY67" fmla="*/ 338479 h 692114"/>
              <a:gd name="connsiteX68" fmla="*/ 929556 w 8098250"/>
              <a:gd name="connsiteY68" fmla="*/ 404154 h 692114"/>
              <a:gd name="connsiteX69" fmla="*/ 939660 w 8098250"/>
              <a:gd name="connsiteY69" fmla="*/ 429414 h 692114"/>
              <a:gd name="connsiteX70" fmla="*/ 954816 w 8098250"/>
              <a:gd name="connsiteY70" fmla="*/ 444570 h 692114"/>
              <a:gd name="connsiteX71" fmla="*/ 1005335 w 8098250"/>
              <a:gd name="connsiteY71" fmla="*/ 388998 h 692114"/>
              <a:gd name="connsiteX72" fmla="*/ 1020491 w 8098250"/>
              <a:gd name="connsiteY72" fmla="*/ 363739 h 692114"/>
              <a:gd name="connsiteX73" fmla="*/ 1035647 w 8098250"/>
              <a:gd name="connsiteY73" fmla="*/ 328375 h 692114"/>
              <a:gd name="connsiteX74" fmla="*/ 1040699 w 8098250"/>
              <a:gd name="connsiteY74" fmla="*/ 313219 h 692114"/>
              <a:gd name="connsiteX75" fmla="*/ 1055855 w 8098250"/>
              <a:gd name="connsiteY75" fmla="*/ 277856 h 692114"/>
              <a:gd name="connsiteX76" fmla="*/ 1071010 w 8098250"/>
              <a:gd name="connsiteY76" fmla="*/ 232388 h 692114"/>
              <a:gd name="connsiteX77" fmla="*/ 1091218 w 8098250"/>
              <a:gd name="connsiteY77" fmla="*/ 166713 h 692114"/>
              <a:gd name="connsiteX78" fmla="*/ 1111426 w 8098250"/>
              <a:gd name="connsiteY78" fmla="*/ 141454 h 692114"/>
              <a:gd name="connsiteX79" fmla="*/ 1126582 w 8098250"/>
              <a:gd name="connsiteY79" fmla="*/ 136402 h 692114"/>
              <a:gd name="connsiteX80" fmla="*/ 1141737 w 8098250"/>
              <a:gd name="connsiteY80" fmla="*/ 141454 h 692114"/>
              <a:gd name="connsiteX81" fmla="*/ 1161945 w 8098250"/>
              <a:gd name="connsiteY81" fmla="*/ 186921 h 692114"/>
              <a:gd name="connsiteX82" fmla="*/ 1172049 w 8098250"/>
              <a:gd name="connsiteY82" fmla="*/ 202077 h 692114"/>
              <a:gd name="connsiteX83" fmla="*/ 1182153 w 8098250"/>
              <a:gd name="connsiteY83" fmla="*/ 242492 h 692114"/>
              <a:gd name="connsiteX84" fmla="*/ 1202361 w 8098250"/>
              <a:gd name="connsiteY84" fmla="*/ 277856 h 692114"/>
              <a:gd name="connsiteX85" fmla="*/ 1212464 w 8098250"/>
              <a:gd name="connsiteY85" fmla="*/ 293012 h 692114"/>
              <a:gd name="connsiteX86" fmla="*/ 1217516 w 8098250"/>
              <a:gd name="connsiteY86" fmla="*/ 308167 h 692114"/>
              <a:gd name="connsiteX87" fmla="*/ 1227620 w 8098250"/>
              <a:gd name="connsiteY87" fmla="*/ 323323 h 692114"/>
              <a:gd name="connsiteX88" fmla="*/ 1242776 w 8098250"/>
              <a:gd name="connsiteY88" fmla="*/ 353635 h 692114"/>
              <a:gd name="connsiteX89" fmla="*/ 1257932 w 8098250"/>
              <a:gd name="connsiteY89" fmla="*/ 378895 h 692114"/>
              <a:gd name="connsiteX90" fmla="*/ 1268036 w 8098250"/>
              <a:gd name="connsiteY90" fmla="*/ 399102 h 692114"/>
              <a:gd name="connsiteX91" fmla="*/ 1288243 w 8098250"/>
              <a:gd name="connsiteY91" fmla="*/ 429414 h 692114"/>
              <a:gd name="connsiteX92" fmla="*/ 1303399 w 8098250"/>
              <a:gd name="connsiteY92" fmla="*/ 424362 h 692114"/>
              <a:gd name="connsiteX93" fmla="*/ 1313503 w 8098250"/>
              <a:gd name="connsiteY93" fmla="*/ 394050 h 692114"/>
              <a:gd name="connsiteX94" fmla="*/ 1323607 w 8098250"/>
              <a:gd name="connsiteY94" fmla="*/ 353635 h 692114"/>
              <a:gd name="connsiteX95" fmla="*/ 1333711 w 8098250"/>
              <a:gd name="connsiteY95" fmla="*/ 323323 h 692114"/>
              <a:gd name="connsiteX96" fmla="*/ 1338763 w 8098250"/>
              <a:gd name="connsiteY96" fmla="*/ 303116 h 692114"/>
              <a:gd name="connsiteX97" fmla="*/ 1343815 w 8098250"/>
              <a:gd name="connsiteY97" fmla="*/ 287960 h 692114"/>
              <a:gd name="connsiteX98" fmla="*/ 1348867 w 8098250"/>
              <a:gd name="connsiteY98" fmla="*/ 262700 h 692114"/>
              <a:gd name="connsiteX99" fmla="*/ 1353919 w 8098250"/>
              <a:gd name="connsiteY99" fmla="*/ 242492 h 692114"/>
              <a:gd name="connsiteX100" fmla="*/ 1369074 w 8098250"/>
              <a:gd name="connsiteY100" fmla="*/ 171765 h 692114"/>
              <a:gd name="connsiteX101" fmla="*/ 1389282 w 8098250"/>
              <a:gd name="connsiteY101" fmla="*/ 131350 h 692114"/>
              <a:gd name="connsiteX102" fmla="*/ 1394334 w 8098250"/>
              <a:gd name="connsiteY102" fmla="*/ 116194 h 692114"/>
              <a:gd name="connsiteX103" fmla="*/ 1449905 w 8098250"/>
              <a:gd name="connsiteY103" fmla="*/ 75779 h 692114"/>
              <a:gd name="connsiteX104" fmla="*/ 1470113 w 8098250"/>
              <a:gd name="connsiteY104" fmla="*/ 80830 h 692114"/>
              <a:gd name="connsiteX105" fmla="*/ 1495373 w 8098250"/>
              <a:gd name="connsiteY105" fmla="*/ 101038 h 692114"/>
              <a:gd name="connsiteX106" fmla="*/ 1530736 w 8098250"/>
              <a:gd name="connsiteY106" fmla="*/ 166713 h 692114"/>
              <a:gd name="connsiteX107" fmla="*/ 1550944 w 8098250"/>
              <a:gd name="connsiteY107" fmla="*/ 202077 h 692114"/>
              <a:gd name="connsiteX108" fmla="*/ 1555996 w 8098250"/>
              <a:gd name="connsiteY108" fmla="*/ 222285 h 692114"/>
              <a:gd name="connsiteX109" fmla="*/ 1581256 w 8098250"/>
              <a:gd name="connsiteY109" fmla="*/ 272804 h 692114"/>
              <a:gd name="connsiteX110" fmla="*/ 1586308 w 8098250"/>
              <a:gd name="connsiteY110" fmla="*/ 303116 h 692114"/>
              <a:gd name="connsiteX111" fmla="*/ 1591359 w 8098250"/>
              <a:gd name="connsiteY111" fmla="*/ 318271 h 692114"/>
              <a:gd name="connsiteX112" fmla="*/ 1601463 w 8098250"/>
              <a:gd name="connsiteY112" fmla="*/ 358687 h 692114"/>
              <a:gd name="connsiteX113" fmla="*/ 1611567 w 8098250"/>
              <a:gd name="connsiteY113" fmla="*/ 378895 h 692114"/>
              <a:gd name="connsiteX114" fmla="*/ 1626723 w 8098250"/>
              <a:gd name="connsiteY114" fmla="*/ 388998 h 692114"/>
              <a:gd name="connsiteX115" fmla="*/ 1657035 w 8098250"/>
              <a:gd name="connsiteY115" fmla="*/ 383946 h 692114"/>
              <a:gd name="connsiteX116" fmla="*/ 1692398 w 8098250"/>
              <a:gd name="connsiteY116" fmla="*/ 328375 h 692114"/>
              <a:gd name="connsiteX117" fmla="*/ 1697450 w 8098250"/>
              <a:gd name="connsiteY117" fmla="*/ 298064 h 692114"/>
              <a:gd name="connsiteX118" fmla="*/ 1707554 w 8098250"/>
              <a:gd name="connsiteY118" fmla="*/ 272804 h 692114"/>
              <a:gd name="connsiteX119" fmla="*/ 1717658 w 8098250"/>
              <a:gd name="connsiteY119" fmla="*/ 222285 h 692114"/>
              <a:gd name="connsiteX120" fmla="*/ 1727762 w 8098250"/>
              <a:gd name="connsiteY120" fmla="*/ 202077 h 692114"/>
              <a:gd name="connsiteX121" fmla="*/ 1732814 w 8098250"/>
              <a:gd name="connsiteY121" fmla="*/ 181869 h 692114"/>
              <a:gd name="connsiteX122" fmla="*/ 1737866 w 8098250"/>
              <a:gd name="connsiteY122" fmla="*/ 156609 h 692114"/>
              <a:gd name="connsiteX123" fmla="*/ 1763125 w 8098250"/>
              <a:gd name="connsiteY123" fmla="*/ 106090 h 692114"/>
              <a:gd name="connsiteX124" fmla="*/ 1768177 w 8098250"/>
              <a:gd name="connsiteY124" fmla="*/ 90934 h 692114"/>
              <a:gd name="connsiteX125" fmla="*/ 1793437 w 8098250"/>
              <a:gd name="connsiteY125" fmla="*/ 60623 h 692114"/>
              <a:gd name="connsiteX126" fmla="*/ 1808593 w 8098250"/>
              <a:gd name="connsiteY126" fmla="*/ 50519 h 692114"/>
              <a:gd name="connsiteX127" fmla="*/ 1823748 w 8098250"/>
              <a:gd name="connsiteY127" fmla="*/ 60623 h 692114"/>
              <a:gd name="connsiteX128" fmla="*/ 1833852 w 8098250"/>
              <a:gd name="connsiteY128" fmla="*/ 75779 h 692114"/>
              <a:gd name="connsiteX129" fmla="*/ 1849008 w 8098250"/>
              <a:gd name="connsiteY129" fmla="*/ 101038 h 692114"/>
              <a:gd name="connsiteX130" fmla="*/ 1864164 w 8098250"/>
              <a:gd name="connsiteY130" fmla="*/ 121246 h 692114"/>
              <a:gd name="connsiteX131" fmla="*/ 1874268 w 8098250"/>
              <a:gd name="connsiteY131" fmla="*/ 146506 h 692114"/>
              <a:gd name="connsiteX132" fmla="*/ 1894476 w 8098250"/>
              <a:gd name="connsiteY132" fmla="*/ 191973 h 692114"/>
              <a:gd name="connsiteX133" fmla="*/ 1909631 w 8098250"/>
              <a:gd name="connsiteY133" fmla="*/ 212181 h 692114"/>
              <a:gd name="connsiteX134" fmla="*/ 1919735 w 8098250"/>
              <a:gd name="connsiteY134" fmla="*/ 237440 h 692114"/>
              <a:gd name="connsiteX135" fmla="*/ 1934891 w 8098250"/>
              <a:gd name="connsiteY135" fmla="*/ 262700 h 692114"/>
              <a:gd name="connsiteX136" fmla="*/ 1955099 w 8098250"/>
              <a:gd name="connsiteY136" fmla="*/ 303116 h 692114"/>
              <a:gd name="connsiteX137" fmla="*/ 1965203 w 8098250"/>
              <a:gd name="connsiteY137" fmla="*/ 318271 h 692114"/>
              <a:gd name="connsiteX138" fmla="*/ 1985410 w 8098250"/>
              <a:gd name="connsiteY138" fmla="*/ 358687 h 692114"/>
              <a:gd name="connsiteX139" fmla="*/ 2005618 w 8098250"/>
              <a:gd name="connsiteY139" fmla="*/ 388998 h 692114"/>
              <a:gd name="connsiteX140" fmla="*/ 2030878 w 8098250"/>
              <a:gd name="connsiteY140" fmla="*/ 429414 h 692114"/>
              <a:gd name="connsiteX141" fmla="*/ 2056137 w 8098250"/>
              <a:gd name="connsiteY141" fmla="*/ 424362 h 692114"/>
              <a:gd name="connsiteX142" fmla="*/ 2071293 w 8098250"/>
              <a:gd name="connsiteY142" fmla="*/ 419310 h 692114"/>
              <a:gd name="connsiteX143" fmla="*/ 2076345 w 8098250"/>
              <a:gd name="connsiteY143" fmla="*/ 404154 h 692114"/>
              <a:gd name="connsiteX144" fmla="*/ 2086449 w 8098250"/>
              <a:gd name="connsiteY144" fmla="*/ 388998 h 692114"/>
              <a:gd name="connsiteX145" fmla="*/ 2091501 w 8098250"/>
              <a:gd name="connsiteY145" fmla="*/ 363739 h 692114"/>
              <a:gd name="connsiteX146" fmla="*/ 2096553 w 8098250"/>
              <a:gd name="connsiteY146" fmla="*/ 328375 h 692114"/>
              <a:gd name="connsiteX147" fmla="*/ 2101605 w 8098250"/>
              <a:gd name="connsiteY147" fmla="*/ 308167 h 692114"/>
              <a:gd name="connsiteX148" fmla="*/ 2111709 w 8098250"/>
              <a:gd name="connsiteY148" fmla="*/ 252596 h 692114"/>
              <a:gd name="connsiteX149" fmla="*/ 2121813 w 8098250"/>
              <a:gd name="connsiteY149" fmla="*/ 202077 h 692114"/>
              <a:gd name="connsiteX150" fmla="*/ 2126864 w 8098250"/>
              <a:gd name="connsiteY150" fmla="*/ 176817 h 692114"/>
              <a:gd name="connsiteX151" fmla="*/ 2152124 w 8098250"/>
              <a:gd name="connsiteY151" fmla="*/ 116194 h 692114"/>
              <a:gd name="connsiteX152" fmla="*/ 2157176 w 8098250"/>
              <a:gd name="connsiteY152" fmla="*/ 101038 h 692114"/>
              <a:gd name="connsiteX153" fmla="*/ 2187488 w 8098250"/>
              <a:gd name="connsiteY153" fmla="*/ 65675 h 692114"/>
              <a:gd name="connsiteX154" fmla="*/ 2217799 w 8098250"/>
              <a:gd name="connsiteY154" fmla="*/ 70727 h 692114"/>
              <a:gd name="connsiteX155" fmla="*/ 2243059 w 8098250"/>
              <a:gd name="connsiteY155" fmla="*/ 136402 h 692114"/>
              <a:gd name="connsiteX156" fmla="*/ 2253163 w 8098250"/>
              <a:gd name="connsiteY156" fmla="*/ 161661 h 692114"/>
              <a:gd name="connsiteX157" fmla="*/ 2268319 w 8098250"/>
              <a:gd name="connsiteY157" fmla="*/ 212181 h 692114"/>
              <a:gd name="connsiteX158" fmla="*/ 2273371 w 8098250"/>
              <a:gd name="connsiteY158" fmla="*/ 242492 h 692114"/>
              <a:gd name="connsiteX159" fmla="*/ 2283474 w 8098250"/>
              <a:gd name="connsiteY159" fmla="*/ 262700 h 692114"/>
              <a:gd name="connsiteX160" fmla="*/ 2288526 w 8098250"/>
              <a:gd name="connsiteY160" fmla="*/ 282908 h 692114"/>
              <a:gd name="connsiteX161" fmla="*/ 2328942 w 8098250"/>
              <a:gd name="connsiteY161" fmla="*/ 358687 h 692114"/>
              <a:gd name="connsiteX162" fmla="*/ 2339046 w 8098250"/>
              <a:gd name="connsiteY162" fmla="*/ 378895 h 692114"/>
              <a:gd name="connsiteX163" fmla="*/ 2349150 w 8098250"/>
              <a:gd name="connsiteY163" fmla="*/ 394050 h 692114"/>
              <a:gd name="connsiteX164" fmla="*/ 2359253 w 8098250"/>
              <a:gd name="connsiteY164" fmla="*/ 414258 h 692114"/>
              <a:gd name="connsiteX165" fmla="*/ 2384513 w 8098250"/>
              <a:gd name="connsiteY165" fmla="*/ 449622 h 692114"/>
              <a:gd name="connsiteX166" fmla="*/ 2404721 w 8098250"/>
              <a:gd name="connsiteY166" fmla="*/ 479933 h 692114"/>
              <a:gd name="connsiteX167" fmla="*/ 2424929 w 8098250"/>
              <a:gd name="connsiteY167" fmla="*/ 505193 h 692114"/>
              <a:gd name="connsiteX168" fmla="*/ 2435032 w 8098250"/>
              <a:gd name="connsiteY168" fmla="*/ 520349 h 692114"/>
              <a:gd name="connsiteX169" fmla="*/ 2450188 w 8098250"/>
              <a:gd name="connsiteY169" fmla="*/ 530453 h 692114"/>
              <a:gd name="connsiteX170" fmla="*/ 2470396 w 8098250"/>
              <a:gd name="connsiteY170" fmla="*/ 525401 h 692114"/>
              <a:gd name="connsiteX171" fmla="*/ 2490604 w 8098250"/>
              <a:gd name="connsiteY171" fmla="*/ 479933 h 692114"/>
              <a:gd name="connsiteX172" fmla="*/ 2515863 w 8098250"/>
              <a:gd name="connsiteY172" fmla="*/ 414258 h 692114"/>
              <a:gd name="connsiteX173" fmla="*/ 2525967 w 8098250"/>
              <a:gd name="connsiteY173" fmla="*/ 388998 h 692114"/>
              <a:gd name="connsiteX174" fmla="*/ 2546175 w 8098250"/>
              <a:gd name="connsiteY174" fmla="*/ 343531 h 692114"/>
              <a:gd name="connsiteX175" fmla="*/ 2591642 w 8098250"/>
              <a:gd name="connsiteY175" fmla="*/ 252596 h 692114"/>
              <a:gd name="connsiteX176" fmla="*/ 2621954 w 8098250"/>
              <a:gd name="connsiteY176" fmla="*/ 186921 h 692114"/>
              <a:gd name="connsiteX177" fmla="*/ 2632058 w 8098250"/>
              <a:gd name="connsiteY177" fmla="*/ 171765 h 692114"/>
              <a:gd name="connsiteX178" fmla="*/ 2642162 w 8098250"/>
              <a:gd name="connsiteY178" fmla="*/ 151558 h 692114"/>
              <a:gd name="connsiteX179" fmla="*/ 2687629 w 8098250"/>
              <a:gd name="connsiteY179" fmla="*/ 90934 h 692114"/>
              <a:gd name="connsiteX180" fmla="*/ 2702785 w 8098250"/>
              <a:gd name="connsiteY180" fmla="*/ 80830 h 692114"/>
              <a:gd name="connsiteX181" fmla="*/ 2717941 w 8098250"/>
              <a:gd name="connsiteY181" fmla="*/ 90934 h 692114"/>
              <a:gd name="connsiteX182" fmla="*/ 2738148 w 8098250"/>
              <a:gd name="connsiteY182" fmla="*/ 101038 h 692114"/>
              <a:gd name="connsiteX183" fmla="*/ 2778564 w 8098250"/>
              <a:gd name="connsiteY183" fmla="*/ 166713 h 692114"/>
              <a:gd name="connsiteX184" fmla="*/ 2793720 w 8098250"/>
              <a:gd name="connsiteY184" fmla="*/ 186921 h 692114"/>
              <a:gd name="connsiteX185" fmla="*/ 2803824 w 8098250"/>
              <a:gd name="connsiteY185" fmla="*/ 212181 h 692114"/>
              <a:gd name="connsiteX186" fmla="*/ 2839187 w 8098250"/>
              <a:gd name="connsiteY186" fmla="*/ 282908 h 692114"/>
              <a:gd name="connsiteX187" fmla="*/ 2859395 w 8098250"/>
              <a:gd name="connsiteY187" fmla="*/ 313219 h 692114"/>
              <a:gd name="connsiteX188" fmla="*/ 2869499 w 8098250"/>
              <a:gd name="connsiteY188" fmla="*/ 333427 h 692114"/>
              <a:gd name="connsiteX189" fmla="*/ 2874551 w 8098250"/>
              <a:gd name="connsiteY189" fmla="*/ 348583 h 692114"/>
              <a:gd name="connsiteX190" fmla="*/ 2884655 w 8098250"/>
              <a:gd name="connsiteY190" fmla="*/ 363739 h 692114"/>
              <a:gd name="connsiteX191" fmla="*/ 2904862 w 8098250"/>
              <a:gd name="connsiteY191" fmla="*/ 404154 h 692114"/>
              <a:gd name="connsiteX192" fmla="*/ 2909914 w 8098250"/>
              <a:gd name="connsiteY192" fmla="*/ 419310 h 692114"/>
              <a:gd name="connsiteX193" fmla="*/ 2930122 w 8098250"/>
              <a:gd name="connsiteY193" fmla="*/ 449622 h 692114"/>
              <a:gd name="connsiteX194" fmla="*/ 2945278 w 8098250"/>
              <a:gd name="connsiteY194" fmla="*/ 444570 h 692114"/>
              <a:gd name="connsiteX195" fmla="*/ 2960434 w 8098250"/>
              <a:gd name="connsiteY195" fmla="*/ 414258 h 692114"/>
              <a:gd name="connsiteX196" fmla="*/ 2970537 w 8098250"/>
              <a:gd name="connsiteY196" fmla="*/ 394050 h 692114"/>
              <a:gd name="connsiteX197" fmla="*/ 2990745 w 8098250"/>
              <a:gd name="connsiteY197" fmla="*/ 277856 h 692114"/>
              <a:gd name="connsiteX198" fmla="*/ 3016005 w 8098250"/>
              <a:gd name="connsiteY198" fmla="*/ 95986 h 692114"/>
              <a:gd name="connsiteX199" fmla="*/ 3026109 w 8098250"/>
              <a:gd name="connsiteY199" fmla="*/ 75779 h 692114"/>
              <a:gd name="connsiteX200" fmla="*/ 3031161 w 8098250"/>
              <a:gd name="connsiteY200" fmla="*/ 60623 h 692114"/>
              <a:gd name="connsiteX201" fmla="*/ 3061472 w 8098250"/>
              <a:gd name="connsiteY201" fmla="*/ 40415 h 692114"/>
              <a:gd name="connsiteX202" fmla="*/ 3106940 w 8098250"/>
              <a:gd name="connsiteY202" fmla="*/ 45467 h 692114"/>
              <a:gd name="connsiteX203" fmla="*/ 3127147 w 8098250"/>
              <a:gd name="connsiteY203" fmla="*/ 70727 h 692114"/>
              <a:gd name="connsiteX204" fmla="*/ 3157459 w 8098250"/>
              <a:gd name="connsiteY204" fmla="*/ 131350 h 692114"/>
              <a:gd name="connsiteX205" fmla="*/ 3197874 w 8098250"/>
              <a:gd name="connsiteY205" fmla="*/ 212181 h 692114"/>
              <a:gd name="connsiteX206" fmla="*/ 3238290 w 8098250"/>
              <a:gd name="connsiteY206" fmla="*/ 308167 h 692114"/>
              <a:gd name="connsiteX207" fmla="*/ 3248394 w 8098250"/>
              <a:gd name="connsiteY207" fmla="*/ 343531 h 692114"/>
              <a:gd name="connsiteX208" fmla="*/ 3283757 w 8098250"/>
              <a:gd name="connsiteY208" fmla="*/ 409206 h 692114"/>
              <a:gd name="connsiteX209" fmla="*/ 3293861 w 8098250"/>
              <a:gd name="connsiteY209" fmla="*/ 429414 h 692114"/>
              <a:gd name="connsiteX210" fmla="*/ 3314069 w 8098250"/>
              <a:gd name="connsiteY210" fmla="*/ 449622 h 692114"/>
              <a:gd name="connsiteX211" fmla="*/ 3339329 w 8098250"/>
              <a:gd name="connsiteY211" fmla="*/ 439518 h 692114"/>
              <a:gd name="connsiteX212" fmla="*/ 3344380 w 8098250"/>
              <a:gd name="connsiteY212" fmla="*/ 419310 h 692114"/>
              <a:gd name="connsiteX213" fmla="*/ 3364588 w 8098250"/>
              <a:gd name="connsiteY213" fmla="*/ 363739 h 692114"/>
              <a:gd name="connsiteX214" fmla="*/ 3379744 w 8098250"/>
              <a:gd name="connsiteY214" fmla="*/ 313219 h 692114"/>
              <a:gd name="connsiteX215" fmla="*/ 3389848 w 8098250"/>
              <a:gd name="connsiteY215" fmla="*/ 267752 h 692114"/>
              <a:gd name="connsiteX216" fmla="*/ 3430263 w 8098250"/>
              <a:gd name="connsiteY216" fmla="*/ 176817 h 692114"/>
              <a:gd name="connsiteX217" fmla="*/ 3445419 w 8098250"/>
              <a:gd name="connsiteY217" fmla="*/ 141454 h 692114"/>
              <a:gd name="connsiteX218" fmla="*/ 3490887 w 8098250"/>
              <a:gd name="connsiteY218" fmla="*/ 95986 h 692114"/>
              <a:gd name="connsiteX219" fmla="*/ 3506042 w 8098250"/>
              <a:gd name="connsiteY219" fmla="*/ 90934 h 692114"/>
              <a:gd name="connsiteX220" fmla="*/ 3521198 w 8098250"/>
              <a:gd name="connsiteY220" fmla="*/ 101038 h 692114"/>
              <a:gd name="connsiteX221" fmla="*/ 3541406 w 8098250"/>
              <a:gd name="connsiteY221" fmla="*/ 131350 h 692114"/>
              <a:gd name="connsiteX222" fmla="*/ 3566666 w 8098250"/>
              <a:gd name="connsiteY222" fmla="*/ 202077 h 692114"/>
              <a:gd name="connsiteX223" fmla="*/ 3576769 w 8098250"/>
              <a:gd name="connsiteY223" fmla="*/ 247544 h 692114"/>
              <a:gd name="connsiteX224" fmla="*/ 3612133 w 8098250"/>
              <a:gd name="connsiteY224" fmla="*/ 368791 h 692114"/>
              <a:gd name="connsiteX225" fmla="*/ 3632341 w 8098250"/>
              <a:gd name="connsiteY225" fmla="*/ 399102 h 692114"/>
              <a:gd name="connsiteX226" fmla="*/ 3642445 w 8098250"/>
              <a:gd name="connsiteY226" fmla="*/ 424362 h 692114"/>
              <a:gd name="connsiteX227" fmla="*/ 3667704 w 8098250"/>
              <a:gd name="connsiteY227" fmla="*/ 444570 h 692114"/>
              <a:gd name="connsiteX228" fmla="*/ 3677808 w 8098250"/>
              <a:gd name="connsiteY228" fmla="*/ 459725 h 692114"/>
              <a:gd name="connsiteX229" fmla="*/ 3718224 w 8098250"/>
              <a:gd name="connsiteY229" fmla="*/ 479933 h 692114"/>
              <a:gd name="connsiteX230" fmla="*/ 3743483 w 8098250"/>
              <a:gd name="connsiteY230" fmla="*/ 469829 h 692114"/>
              <a:gd name="connsiteX231" fmla="*/ 3753587 w 8098250"/>
              <a:gd name="connsiteY231" fmla="*/ 449622 h 692114"/>
              <a:gd name="connsiteX232" fmla="*/ 3778847 w 8098250"/>
              <a:gd name="connsiteY232" fmla="*/ 353635 h 692114"/>
              <a:gd name="connsiteX233" fmla="*/ 3804106 w 8098250"/>
              <a:gd name="connsiteY233" fmla="*/ 207129 h 692114"/>
              <a:gd name="connsiteX234" fmla="*/ 3814210 w 8098250"/>
              <a:gd name="connsiteY234" fmla="*/ 171765 h 692114"/>
              <a:gd name="connsiteX235" fmla="*/ 3834418 w 8098250"/>
              <a:gd name="connsiteY235" fmla="*/ 106090 h 692114"/>
              <a:gd name="connsiteX236" fmla="*/ 3849574 w 8098250"/>
              <a:gd name="connsiteY236" fmla="*/ 80830 h 692114"/>
              <a:gd name="connsiteX237" fmla="*/ 3859678 w 8098250"/>
              <a:gd name="connsiteY237" fmla="*/ 55571 h 692114"/>
              <a:gd name="connsiteX238" fmla="*/ 3900093 w 8098250"/>
              <a:gd name="connsiteY238" fmla="*/ 0 h 692114"/>
              <a:gd name="connsiteX239" fmla="*/ 3940509 w 8098250"/>
              <a:gd name="connsiteY239" fmla="*/ 10103 h 692114"/>
              <a:gd name="connsiteX240" fmla="*/ 3980924 w 8098250"/>
              <a:gd name="connsiteY240" fmla="*/ 65675 h 692114"/>
              <a:gd name="connsiteX241" fmla="*/ 4031443 w 8098250"/>
              <a:gd name="connsiteY241" fmla="*/ 176817 h 692114"/>
              <a:gd name="connsiteX242" fmla="*/ 4066807 w 8098250"/>
              <a:gd name="connsiteY242" fmla="*/ 272804 h 692114"/>
              <a:gd name="connsiteX243" fmla="*/ 4076911 w 8098250"/>
              <a:gd name="connsiteY243" fmla="*/ 303116 h 692114"/>
              <a:gd name="connsiteX244" fmla="*/ 4092067 w 8098250"/>
              <a:gd name="connsiteY244" fmla="*/ 333427 h 692114"/>
              <a:gd name="connsiteX245" fmla="*/ 4102171 w 8098250"/>
              <a:gd name="connsiteY245" fmla="*/ 358687 h 692114"/>
              <a:gd name="connsiteX246" fmla="*/ 4127430 w 8098250"/>
              <a:gd name="connsiteY246" fmla="*/ 399102 h 692114"/>
              <a:gd name="connsiteX247" fmla="*/ 4142586 w 8098250"/>
              <a:gd name="connsiteY247" fmla="*/ 414258 h 692114"/>
              <a:gd name="connsiteX248" fmla="*/ 4162794 w 8098250"/>
              <a:gd name="connsiteY248" fmla="*/ 409206 h 692114"/>
              <a:gd name="connsiteX249" fmla="*/ 4183001 w 8098250"/>
              <a:gd name="connsiteY249" fmla="*/ 378895 h 692114"/>
              <a:gd name="connsiteX250" fmla="*/ 4193105 w 8098250"/>
              <a:gd name="connsiteY250" fmla="*/ 358687 h 692114"/>
              <a:gd name="connsiteX251" fmla="*/ 4218365 w 8098250"/>
              <a:gd name="connsiteY251" fmla="*/ 282908 h 692114"/>
              <a:gd name="connsiteX252" fmla="*/ 4223417 w 8098250"/>
              <a:gd name="connsiteY252" fmla="*/ 247544 h 692114"/>
              <a:gd name="connsiteX253" fmla="*/ 4238573 w 8098250"/>
              <a:gd name="connsiteY253" fmla="*/ 181869 h 692114"/>
              <a:gd name="connsiteX254" fmla="*/ 4263832 w 8098250"/>
              <a:gd name="connsiteY254" fmla="*/ 126298 h 692114"/>
              <a:gd name="connsiteX255" fmla="*/ 4278988 w 8098250"/>
              <a:gd name="connsiteY255" fmla="*/ 90934 h 692114"/>
              <a:gd name="connsiteX256" fmla="*/ 4289092 w 8098250"/>
              <a:gd name="connsiteY256" fmla="*/ 75779 h 692114"/>
              <a:gd name="connsiteX257" fmla="*/ 4309300 w 8098250"/>
              <a:gd name="connsiteY257" fmla="*/ 70727 h 692114"/>
              <a:gd name="connsiteX258" fmla="*/ 4339611 w 8098250"/>
              <a:gd name="connsiteY258" fmla="*/ 101038 h 692114"/>
              <a:gd name="connsiteX259" fmla="*/ 4374975 w 8098250"/>
              <a:gd name="connsiteY259" fmla="*/ 171765 h 692114"/>
              <a:gd name="connsiteX260" fmla="*/ 4395183 w 8098250"/>
              <a:gd name="connsiteY260" fmla="*/ 212181 h 692114"/>
              <a:gd name="connsiteX261" fmla="*/ 4430546 w 8098250"/>
              <a:gd name="connsiteY261" fmla="*/ 328375 h 692114"/>
              <a:gd name="connsiteX262" fmla="*/ 4445702 w 8098250"/>
              <a:gd name="connsiteY262" fmla="*/ 368791 h 692114"/>
              <a:gd name="connsiteX263" fmla="*/ 4460858 w 8098250"/>
              <a:gd name="connsiteY263" fmla="*/ 414258 h 692114"/>
              <a:gd name="connsiteX264" fmla="*/ 4476014 w 8098250"/>
              <a:gd name="connsiteY264" fmla="*/ 449622 h 692114"/>
              <a:gd name="connsiteX265" fmla="*/ 4506325 w 8098250"/>
              <a:gd name="connsiteY265" fmla="*/ 530453 h 692114"/>
              <a:gd name="connsiteX266" fmla="*/ 4516429 w 8098250"/>
              <a:gd name="connsiteY266" fmla="*/ 555712 h 692114"/>
              <a:gd name="connsiteX267" fmla="*/ 4531585 w 8098250"/>
              <a:gd name="connsiteY267" fmla="*/ 575920 h 692114"/>
              <a:gd name="connsiteX268" fmla="*/ 4541689 w 8098250"/>
              <a:gd name="connsiteY268" fmla="*/ 591076 h 692114"/>
              <a:gd name="connsiteX269" fmla="*/ 4546741 w 8098250"/>
              <a:gd name="connsiteY269" fmla="*/ 606232 h 692114"/>
              <a:gd name="connsiteX270" fmla="*/ 4561897 w 8098250"/>
              <a:gd name="connsiteY270" fmla="*/ 611283 h 692114"/>
              <a:gd name="connsiteX271" fmla="*/ 4577052 w 8098250"/>
              <a:gd name="connsiteY271" fmla="*/ 601180 h 692114"/>
              <a:gd name="connsiteX272" fmla="*/ 4582104 w 8098250"/>
              <a:gd name="connsiteY272" fmla="*/ 586024 h 692114"/>
              <a:gd name="connsiteX273" fmla="*/ 4592208 w 8098250"/>
              <a:gd name="connsiteY273" fmla="*/ 570868 h 692114"/>
              <a:gd name="connsiteX274" fmla="*/ 4617468 w 8098250"/>
              <a:gd name="connsiteY274" fmla="*/ 500141 h 692114"/>
              <a:gd name="connsiteX275" fmla="*/ 4627572 w 8098250"/>
              <a:gd name="connsiteY275" fmla="*/ 464777 h 692114"/>
              <a:gd name="connsiteX276" fmla="*/ 4642727 w 8098250"/>
              <a:gd name="connsiteY276" fmla="*/ 424362 h 692114"/>
              <a:gd name="connsiteX277" fmla="*/ 4647779 w 8098250"/>
              <a:gd name="connsiteY277" fmla="*/ 404154 h 692114"/>
              <a:gd name="connsiteX278" fmla="*/ 4667987 w 8098250"/>
              <a:gd name="connsiteY278" fmla="*/ 343531 h 692114"/>
              <a:gd name="connsiteX279" fmla="*/ 4683143 w 8098250"/>
              <a:gd name="connsiteY279" fmla="*/ 298064 h 692114"/>
              <a:gd name="connsiteX280" fmla="*/ 4688195 w 8098250"/>
              <a:gd name="connsiteY280" fmla="*/ 277856 h 692114"/>
              <a:gd name="connsiteX281" fmla="*/ 4708403 w 8098250"/>
              <a:gd name="connsiteY281" fmla="*/ 237440 h 692114"/>
              <a:gd name="connsiteX282" fmla="*/ 4743766 w 8098250"/>
              <a:gd name="connsiteY282" fmla="*/ 186921 h 692114"/>
              <a:gd name="connsiteX283" fmla="*/ 4774078 w 8098250"/>
              <a:gd name="connsiteY283" fmla="*/ 166713 h 692114"/>
              <a:gd name="connsiteX284" fmla="*/ 4804389 w 8098250"/>
              <a:gd name="connsiteY284" fmla="*/ 176817 h 692114"/>
              <a:gd name="connsiteX285" fmla="*/ 4834701 w 8098250"/>
              <a:gd name="connsiteY285" fmla="*/ 227337 h 692114"/>
              <a:gd name="connsiteX286" fmla="*/ 4844805 w 8098250"/>
              <a:gd name="connsiteY286" fmla="*/ 242492 h 692114"/>
              <a:gd name="connsiteX287" fmla="*/ 4859961 w 8098250"/>
              <a:gd name="connsiteY287" fmla="*/ 272804 h 692114"/>
              <a:gd name="connsiteX288" fmla="*/ 4875116 w 8098250"/>
              <a:gd name="connsiteY288" fmla="*/ 303116 h 692114"/>
              <a:gd name="connsiteX289" fmla="*/ 4890272 w 8098250"/>
              <a:gd name="connsiteY289" fmla="*/ 353635 h 692114"/>
              <a:gd name="connsiteX290" fmla="*/ 4905428 w 8098250"/>
              <a:gd name="connsiteY290" fmla="*/ 383946 h 692114"/>
              <a:gd name="connsiteX291" fmla="*/ 4915532 w 8098250"/>
              <a:gd name="connsiteY291" fmla="*/ 399102 h 692114"/>
              <a:gd name="connsiteX292" fmla="*/ 4920584 w 8098250"/>
              <a:gd name="connsiteY292" fmla="*/ 414258 h 692114"/>
              <a:gd name="connsiteX293" fmla="*/ 4940792 w 8098250"/>
              <a:gd name="connsiteY293" fmla="*/ 444570 h 692114"/>
              <a:gd name="connsiteX294" fmla="*/ 4945843 w 8098250"/>
              <a:gd name="connsiteY294" fmla="*/ 459725 h 692114"/>
              <a:gd name="connsiteX295" fmla="*/ 4986259 w 8098250"/>
              <a:gd name="connsiteY295" fmla="*/ 510245 h 692114"/>
              <a:gd name="connsiteX296" fmla="*/ 5026674 w 8098250"/>
              <a:gd name="connsiteY296" fmla="*/ 545608 h 692114"/>
              <a:gd name="connsiteX297" fmla="*/ 5041830 w 8098250"/>
              <a:gd name="connsiteY297" fmla="*/ 555712 h 692114"/>
              <a:gd name="connsiteX298" fmla="*/ 5062038 w 8098250"/>
              <a:gd name="connsiteY298" fmla="*/ 550660 h 692114"/>
              <a:gd name="connsiteX299" fmla="*/ 5072142 w 8098250"/>
              <a:gd name="connsiteY299" fmla="*/ 530453 h 692114"/>
              <a:gd name="connsiteX300" fmla="*/ 5082246 w 8098250"/>
              <a:gd name="connsiteY300" fmla="*/ 484985 h 692114"/>
              <a:gd name="connsiteX301" fmla="*/ 5087298 w 8098250"/>
              <a:gd name="connsiteY301" fmla="*/ 449622 h 692114"/>
              <a:gd name="connsiteX302" fmla="*/ 5092350 w 8098250"/>
              <a:gd name="connsiteY302" fmla="*/ 434466 h 692114"/>
              <a:gd name="connsiteX303" fmla="*/ 5102453 w 8098250"/>
              <a:gd name="connsiteY303" fmla="*/ 394050 h 692114"/>
              <a:gd name="connsiteX304" fmla="*/ 5112557 w 8098250"/>
              <a:gd name="connsiteY304" fmla="*/ 303116 h 692114"/>
              <a:gd name="connsiteX305" fmla="*/ 5122661 w 8098250"/>
              <a:gd name="connsiteY305" fmla="*/ 262700 h 692114"/>
              <a:gd name="connsiteX306" fmla="*/ 5132765 w 8098250"/>
              <a:gd name="connsiteY306" fmla="*/ 197025 h 692114"/>
              <a:gd name="connsiteX307" fmla="*/ 5142869 w 8098250"/>
              <a:gd name="connsiteY307" fmla="*/ 176817 h 692114"/>
              <a:gd name="connsiteX308" fmla="*/ 5178232 w 8098250"/>
              <a:gd name="connsiteY308" fmla="*/ 106090 h 692114"/>
              <a:gd name="connsiteX309" fmla="*/ 5193388 w 8098250"/>
              <a:gd name="connsiteY309" fmla="*/ 90934 h 692114"/>
              <a:gd name="connsiteX310" fmla="*/ 5213596 w 8098250"/>
              <a:gd name="connsiteY310" fmla="*/ 85882 h 692114"/>
              <a:gd name="connsiteX311" fmla="*/ 5228752 w 8098250"/>
              <a:gd name="connsiteY311" fmla="*/ 90934 h 692114"/>
              <a:gd name="connsiteX312" fmla="*/ 5269167 w 8098250"/>
              <a:gd name="connsiteY312" fmla="*/ 136402 h 692114"/>
              <a:gd name="connsiteX313" fmla="*/ 5284323 w 8098250"/>
              <a:gd name="connsiteY313" fmla="*/ 171765 h 692114"/>
              <a:gd name="connsiteX314" fmla="*/ 5289375 w 8098250"/>
              <a:gd name="connsiteY314" fmla="*/ 186921 h 692114"/>
              <a:gd name="connsiteX315" fmla="*/ 5299479 w 8098250"/>
              <a:gd name="connsiteY315" fmla="*/ 207129 h 692114"/>
              <a:gd name="connsiteX316" fmla="*/ 5314635 w 8098250"/>
              <a:gd name="connsiteY316" fmla="*/ 267752 h 692114"/>
              <a:gd name="connsiteX317" fmla="*/ 5324739 w 8098250"/>
              <a:gd name="connsiteY317" fmla="*/ 303116 h 692114"/>
              <a:gd name="connsiteX318" fmla="*/ 5329790 w 8098250"/>
              <a:gd name="connsiteY318" fmla="*/ 318271 h 692114"/>
              <a:gd name="connsiteX319" fmla="*/ 5339894 w 8098250"/>
              <a:gd name="connsiteY319" fmla="*/ 353635 h 692114"/>
              <a:gd name="connsiteX320" fmla="*/ 5349998 w 8098250"/>
              <a:gd name="connsiteY320" fmla="*/ 394050 h 692114"/>
              <a:gd name="connsiteX321" fmla="*/ 5365154 w 8098250"/>
              <a:gd name="connsiteY321" fmla="*/ 414258 h 692114"/>
              <a:gd name="connsiteX322" fmla="*/ 5390414 w 8098250"/>
              <a:gd name="connsiteY322" fmla="*/ 444570 h 692114"/>
              <a:gd name="connsiteX323" fmla="*/ 5400518 w 8098250"/>
              <a:gd name="connsiteY323" fmla="*/ 459725 h 692114"/>
              <a:gd name="connsiteX324" fmla="*/ 5435881 w 8098250"/>
              <a:gd name="connsiteY324" fmla="*/ 469829 h 692114"/>
              <a:gd name="connsiteX325" fmla="*/ 5466193 w 8098250"/>
              <a:gd name="connsiteY325" fmla="*/ 429414 h 692114"/>
              <a:gd name="connsiteX326" fmla="*/ 5481348 w 8098250"/>
              <a:gd name="connsiteY326" fmla="*/ 399102 h 692114"/>
              <a:gd name="connsiteX327" fmla="*/ 5486400 w 8098250"/>
              <a:gd name="connsiteY327" fmla="*/ 383946 h 692114"/>
              <a:gd name="connsiteX328" fmla="*/ 5496504 w 8098250"/>
              <a:gd name="connsiteY328" fmla="*/ 363739 h 692114"/>
              <a:gd name="connsiteX329" fmla="*/ 5511660 w 8098250"/>
              <a:gd name="connsiteY329" fmla="*/ 323323 h 692114"/>
              <a:gd name="connsiteX330" fmla="*/ 5516712 w 8098250"/>
              <a:gd name="connsiteY330" fmla="*/ 303116 h 692114"/>
              <a:gd name="connsiteX331" fmla="*/ 5526816 w 8098250"/>
              <a:gd name="connsiteY331" fmla="*/ 282908 h 692114"/>
              <a:gd name="connsiteX332" fmla="*/ 5536920 w 8098250"/>
              <a:gd name="connsiteY332" fmla="*/ 242492 h 692114"/>
              <a:gd name="connsiteX333" fmla="*/ 5547024 w 8098250"/>
              <a:gd name="connsiteY333" fmla="*/ 212181 h 692114"/>
              <a:gd name="connsiteX334" fmla="*/ 5552076 w 8098250"/>
              <a:gd name="connsiteY334" fmla="*/ 197025 h 692114"/>
              <a:gd name="connsiteX335" fmla="*/ 5572283 w 8098250"/>
              <a:gd name="connsiteY335" fmla="*/ 156609 h 692114"/>
              <a:gd name="connsiteX336" fmla="*/ 5587439 w 8098250"/>
              <a:gd name="connsiteY336" fmla="*/ 151558 h 692114"/>
              <a:gd name="connsiteX337" fmla="*/ 5617751 w 8098250"/>
              <a:gd name="connsiteY337" fmla="*/ 156609 h 692114"/>
              <a:gd name="connsiteX338" fmla="*/ 5632906 w 8098250"/>
              <a:gd name="connsiteY338" fmla="*/ 176817 h 692114"/>
              <a:gd name="connsiteX339" fmla="*/ 5653114 w 8098250"/>
              <a:gd name="connsiteY339" fmla="*/ 207129 h 692114"/>
              <a:gd name="connsiteX340" fmla="*/ 5683426 w 8098250"/>
              <a:gd name="connsiteY340" fmla="*/ 267752 h 692114"/>
              <a:gd name="connsiteX341" fmla="*/ 5693530 w 8098250"/>
              <a:gd name="connsiteY341" fmla="*/ 287960 h 692114"/>
              <a:gd name="connsiteX342" fmla="*/ 5718789 w 8098250"/>
              <a:gd name="connsiteY342" fmla="*/ 358687 h 692114"/>
              <a:gd name="connsiteX343" fmla="*/ 5728893 w 8098250"/>
              <a:gd name="connsiteY343" fmla="*/ 373843 h 692114"/>
              <a:gd name="connsiteX344" fmla="*/ 5738997 w 8098250"/>
              <a:gd name="connsiteY344" fmla="*/ 394050 h 692114"/>
              <a:gd name="connsiteX345" fmla="*/ 5754153 w 8098250"/>
              <a:gd name="connsiteY345" fmla="*/ 429414 h 692114"/>
              <a:gd name="connsiteX346" fmla="*/ 5759205 w 8098250"/>
              <a:gd name="connsiteY346" fmla="*/ 444570 h 692114"/>
              <a:gd name="connsiteX347" fmla="*/ 5764257 w 8098250"/>
              <a:gd name="connsiteY347" fmla="*/ 464777 h 692114"/>
              <a:gd name="connsiteX348" fmla="*/ 5794568 w 8098250"/>
              <a:gd name="connsiteY348" fmla="*/ 515297 h 692114"/>
              <a:gd name="connsiteX349" fmla="*/ 5799620 w 8098250"/>
              <a:gd name="connsiteY349" fmla="*/ 530453 h 692114"/>
              <a:gd name="connsiteX350" fmla="*/ 5819828 w 8098250"/>
              <a:gd name="connsiteY350" fmla="*/ 550660 h 692114"/>
              <a:gd name="connsiteX351" fmla="*/ 5834984 w 8098250"/>
              <a:gd name="connsiteY351" fmla="*/ 570868 h 692114"/>
              <a:gd name="connsiteX352" fmla="*/ 5855192 w 8098250"/>
              <a:gd name="connsiteY352" fmla="*/ 580972 h 692114"/>
              <a:gd name="connsiteX353" fmla="*/ 5890555 w 8098250"/>
              <a:gd name="connsiteY353" fmla="*/ 575920 h 692114"/>
              <a:gd name="connsiteX354" fmla="*/ 5920867 w 8098250"/>
              <a:gd name="connsiteY354" fmla="*/ 550660 h 692114"/>
              <a:gd name="connsiteX355" fmla="*/ 5946126 w 8098250"/>
              <a:gd name="connsiteY355" fmla="*/ 490037 h 692114"/>
              <a:gd name="connsiteX356" fmla="*/ 5956230 w 8098250"/>
              <a:gd name="connsiteY356" fmla="*/ 464777 h 692114"/>
              <a:gd name="connsiteX357" fmla="*/ 5976438 w 8098250"/>
              <a:gd name="connsiteY357" fmla="*/ 368791 h 692114"/>
              <a:gd name="connsiteX358" fmla="*/ 5981490 w 8098250"/>
              <a:gd name="connsiteY358" fmla="*/ 343531 h 692114"/>
              <a:gd name="connsiteX359" fmla="*/ 5986542 w 8098250"/>
              <a:gd name="connsiteY359" fmla="*/ 318271 h 692114"/>
              <a:gd name="connsiteX360" fmla="*/ 5996646 w 8098250"/>
              <a:gd name="connsiteY360" fmla="*/ 257648 h 692114"/>
              <a:gd name="connsiteX361" fmla="*/ 6001698 w 8098250"/>
              <a:gd name="connsiteY361" fmla="*/ 217233 h 692114"/>
              <a:gd name="connsiteX362" fmla="*/ 6006750 w 8098250"/>
              <a:gd name="connsiteY362" fmla="*/ 202077 h 692114"/>
              <a:gd name="connsiteX363" fmla="*/ 6016853 w 8098250"/>
              <a:gd name="connsiteY363" fmla="*/ 151558 h 692114"/>
              <a:gd name="connsiteX364" fmla="*/ 6021905 w 8098250"/>
              <a:gd name="connsiteY364" fmla="*/ 136402 h 692114"/>
              <a:gd name="connsiteX365" fmla="*/ 6032009 w 8098250"/>
              <a:gd name="connsiteY365" fmla="*/ 121246 h 692114"/>
              <a:gd name="connsiteX366" fmla="*/ 6052217 w 8098250"/>
              <a:gd name="connsiteY366" fmla="*/ 126298 h 692114"/>
              <a:gd name="connsiteX367" fmla="*/ 6077477 w 8098250"/>
              <a:gd name="connsiteY367" fmla="*/ 161661 h 692114"/>
              <a:gd name="connsiteX368" fmla="*/ 6092632 w 8098250"/>
              <a:gd name="connsiteY368" fmla="*/ 186921 h 692114"/>
              <a:gd name="connsiteX369" fmla="*/ 6102736 w 8098250"/>
              <a:gd name="connsiteY369" fmla="*/ 207129 h 692114"/>
              <a:gd name="connsiteX370" fmla="*/ 6112840 w 8098250"/>
              <a:gd name="connsiteY370" fmla="*/ 222285 h 692114"/>
              <a:gd name="connsiteX371" fmla="*/ 6122944 w 8098250"/>
              <a:gd name="connsiteY371" fmla="*/ 242492 h 692114"/>
              <a:gd name="connsiteX372" fmla="*/ 6143152 w 8098250"/>
              <a:gd name="connsiteY372" fmla="*/ 272804 h 692114"/>
              <a:gd name="connsiteX373" fmla="*/ 6153256 w 8098250"/>
              <a:gd name="connsiteY373" fmla="*/ 287960 h 692114"/>
              <a:gd name="connsiteX374" fmla="*/ 6168411 w 8098250"/>
              <a:gd name="connsiteY374" fmla="*/ 323323 h 692114"/>
              <a:gd name="connsiteX375" fmla="*/ 6178515 w 8098250"/>
              <a:gd name="connsiteY375" fmla="*/ 343531 h 692114"/>
              <a:gd name="connsiteX376" fmla="*/ 6198723 w 8098250"/>
              <a:gd name="connsiteY376" fmla="*/ 394050 h 692114"/>
              <a:gd name="connsiteX377" fmla="*/ 6203775 w 8098250"/>
              <a:gd name="connsiteY377" fmla="*/ 414258 h 692114"/>
              <a:gd name="connsiteX378" fmla="*/ 6213879 w 8098250"/>
              <a:gd name="connsiteY378" fmla="*/ 429414 h 692114"/>
              <a:gd name="connsiteX379" fmla="*/ 6218931 w 8098250"/>
              <a:gd name="connsiteY379" fmla="*/ 444570 h 692114"/>
              <a:gd name="connsiteX380" fmla="*/ 6259346 w 8098250"/>
              <a:gd name="connsiteY380" fmla="*/ 495089 h 692114"/>
              <a:gd name="connsiteX381" fmla="*/ 6274502 w 8098250"/>
              <a:gd name="connsiteY381" fmla="*/ 505193 h 692114"/>
              <a:gd name="connsiteX382" fmla="*/ 6294710 w 8098250"/>
              <a:gd name="connsiteY382" fmla="*/ 500141 h 692114"/>
              <a:gd name="connsiteX383" fmla="*/ 6314918 w 8098250"/>
              <a:gd name="connsiteY383" fmla="*/ 469829 h 692114"/>
              <a:gd name="connsiteX384" fmla="*/ 6345229 w 8098250"/>
              <a:gd name="connsiteY384" fmla="*/ 409206 h 692114"/>
              <a:gd name="connsiteX385" fmla="*/ 6360385 w 8098250"/>
              <a:gd name="connsiteY385" fmla="*/ 378895 h 692114"/>
              <a:gd name="connsiteX386" fmla="*/ 6365437 w 8098250"/>
              <a:gd name="connsiteY386" fmla="*/ 363739 h 692114"/>
              <a:gd name="connsiteX387" fmla="*/ 6385645 w 8098250"/>
              <a:gd name="connsiteY387" fmla="*/ 328375 h 692114"/>
              <a:gd name="connsiteX388" fmla="*/ 6400800 w 8098250"/>
              <a:gd name="connsiteY388" fmla="*/ 293012 h 692114"/>
              <a:gd name="connsiteX389" fmla="*/ 6410904 w 8098250"/>
              <a:gd name="connsiteY389" fmla="*/ 252596 h 692114"/>
              <a:gd name="connsiteX390" fmla="*/ 6421008 w 8098250"/>
              <a:gd name="connsiteY390" fmla="*/ 232388 h 692114"/>
              <a:gd name="connsiteX391" fmla="*/ 6426060 w 8098250"/>
              <a:gd name="connsiteY391" fmla="*/ 217233 h 692114"/>
              <a:gd name="connsiteX392" fmla="*/ 6441216 w 8098250"/>
              <a:gd name="connsiteY392" fmla="*/ 191973 h 692114"/>
              <a:gd name="connsiteX393" fmla="*/ 6446268 w 8098250"/>
              <a:gd name="connsiteY393" fmla="*/ 176817 h 692114"/>
              <a:gd name="connsiteX394" fmla="*/ 6456372 w 8098250"/>
              <a:gd name="connsiteY394" fmla="*/ 161661 h 692114"/>
              <a:gd name="connsiteX395" fmla="*/ 6461424 w 8098250"/>
              <a:gd name="connsiteY395" fmla="*/ 146506 h 692114"/>
              <a:gd name="connsiteX396" fmla="*/ 6481631 w 8098250"/>
              <a:gd name="connsiteY396" fmla="*/ 131350 h 692114"/>
              <a:gd name="connsiteX397" fmla="*/ 6511943 w 8098250"/>
              <a:gd name="connsiteY397" fmla="*/ 116194 h 692114"/>
              <a:gd name="connsiteX398" fmla="*/ 6542255 w 8098250"/>
              <a:gd name="connsiteY398" fmla="*/ 131350 h 692114"/>
              <a:gd name="connsiteX399" fmla="*/ 6557410 w 8098250"/>
              <a:gd name="connsiteY399" fmla="*/ 161661 h 692114"/>
              <a:gd name="connsiteX400" fmla="*/ 6567514 w 8098250"/>
              <a:gd name="connsiteY400" fmla="*/ 176817 h 692114"/>
              <a:gd name="connsiteX401" fmla="*/ 6572566 w 8098250"/>
              <a:gd name="connsiteY401" fmla="*/ 191973 h 692114"/>
              <a:gd name="connsiteX402" fmla="*/ 6582670 w 8098250"/>
              <a:gd name="connsiteY402" fmla="*/ 217233 h 692114"/>
              <a:gd name="connsiteX403" fmla="*/ 6587722 w 8098250"/>
              <a:gd name="connsiteY403" fmla="*/ 237440 h 692114"/>
              <a:gd name="connsiteX404" fmla="*/ 6597826 w 8098250"/>
              <a:gd name="connsiteY404" fmla="*/ 257648 h 692114"/>
              <a:gd name="connsiteX405" fmla="*/ 6607930 w 8098250"/>
              <a:gd name="connsiteY405" fmla="*/ 298064 h 692114"/>
              <a:gd name="connsiteX406" fmla="*/ 6623085 w 8098250"/>
              <a:gd name="connsiteY406" fmla="*/ 338479 h 692114"/>
              <a:gd name="connsiteX407" fmla="*/ 6633189 w 8098250"/>
              <a:gd name="connsiteY407" fmla="*/ 373843 h 692114"/>
              <a:gd name="connsiteX408" fmla="*/ 6643293 w 8098250"/>
              <a:gd name="connsiteY408" fmla="*/ 394050 h 692114"/>
              <a:gd name="connsiteX409" fmla="*/ 6658449 w 8098250"/>
              <a:gd name="connsiteY409" fmla="*/ 444570 h 692114"/>
              <a:gd name="connsiteX410" fmla="*/ 6663501 w 8098250"/>
              <a:gd name="connsiteY410" fmla="*/ 459725 h 692114"/>
              <a:gd name="connsiteX411" fmla="*/ 6739280 w 8098250"/>
              <a:gd name="connsiteY411" fmla="*/ 535504 h 692114"/>
              <a:gd name="connsiteX412" fmla="*/ 6769592 w 8098250"/>
              <a:gd name="connsiteY412" fmla="*/ 550660 h 692114"/>
              <a:gd name="connsiteX413" fmla="*/ 6789799 w 8098250"/>
              <a:gd name="connsiteY413" fmla="*/ 545608 h 692114"/>
              <a:gd name="connsiteX414" fmla="*/ 6810007 w 8098250"/>
              <a:gd name="connsiteY414" fmla="*/ 515297 h 692114"/>
              <a:gd name="connsiteX415" fmla="*/ 6820111 w 8098250"/>
              <a:gd name="connsiteY415" fmla="*/ 474881 h 692114"/>
              <a:gd name="connsiteX416" fmla="*/ 6830215 w 8098250"/>
              <a:gd name="connsiteY416" fmla="*/ 454674 h 692114"/>
              <a:gd name="connsiteX417" fmla="*/ 6835267 w 8098250"/>
              <a:gd name="connsiteY417" fmla="*/ 414258 h 692114"/>
              <a:gd name="connsiteX418" fmla="*/ 6840319 w 8098250"/>
              <a:gd name="connsiteY418" fmla="*/ 399102 h 692114"/>
              <a:gd name="connsiteX419" fmla="*/ 6845371 w 8098250"/>
              <a:gd name="connsiteY419" fmla="*/ 378895 h 692114"/>
              <a:gd name="connsiteX420" fmla="*/ 6855474 w 8098250"/>
              <a:gd name="connsiteY420" fmla="*/ 343531 h 692114"/>
              <a:gd name="connsiteX421" fmla="*/ 6860526 w 8098250"/>
              <a:gd name="connsiteY421" fmla="*/ 313219 h 692114"/>
              <a:gd name="connsiteX422" fmla="*/ 6865578 w 8098250"/>
              <a:gd name="connsiteY422" fmla="*/ 287960 h 692114"/>
              <a:gd name="connsiteX423" fmla="*/ 6870630 w 8098250"/>
              <a:gd name="connsiteY423" fmla="*/ 267752 h 692114"/>
              <a:gd name="connsiteX424" fmla="*/ 6875682 w 8098250"/>
              <a:gd name="connsiteY424" fmla="*/ 237440 h 692114"/>
              <a:gd name="connsiteX425" fmla="*/ 6885786 w 8098250"/>
              <a:gd name="connsiteY425" fmla="*/ 207129 h 692114"/>
              <a:gd name="connsiteX426" fmla="*/ 6890838 w 8098250"/>
              <a:gd name="connsiteY426" fmla="*/ 191973 h 692114"/>
              <a:gd name="connsiteX427" fmla="*/ 6895890 w 8098250"/>
              <a:gd name="connsiteY427" fmla="*/ 176817 h 692114"/>
              <a:gd name="connsiteX428" fmla="*/ 6941357 w 8098250"/>
              <a:gd name="connsiteY428" fmla="*/ 101038 h 692114"/>
              <a:gd name="connsiteX429" fmla="*/ 6981773 w 8098250"/>
              <a:gd name="connsiteY429" fmla="*/ 70727 h 692114"/>
              <a:gd name="connsiteX430" fmla="*/ 7017136 w 8098250"/>
              <a:gd name="connsiteY430" fmla="*/ 60623 h 692114"/>
              <a:gd name="connsiteX431" fmla="*/ 7047448 w 8098250"/>
              <a:gd name="connsiteY431" fmla="*/ 70727 h 692114"/>
              <a:gd name="connsiteX432" fmla="*/ 7067656 w 8098250"/>
              <a:gd name="connsiteY432" fmla="*/ 101038 h 692114"/>
              <a:gd name="connsiteX433" fmla="*/ 7077759 w 8098250"/>
              <a:gd name="connsiteY433" fmla="*/ 131350 h 692114"/>
              <a:gd name="connsiteX434" fmla="*/ 7087863 w 8098250"/>
              <a:gd name="connsiteY434" fmla="*/ 176817 h 692114"/>
              <a:gd name="connsiteX435" fmla="*/ 7097967 w 8098250"/>
              <a:gd name="connsiteY435" fmla="*/ 212181 h 692114"/>
              <a:gd name="connsiteX436" fmla="*/ 7113123 w 8098250"/>
              <a:gd name="connsiteY436" fmla="*/ 252596 h 692114"/>
              <a:gd name="connsiteX437" fmla="*/ 7118175 w 8098250"/>
              <a:gd name="connsiteY437" fmla="*/ 272804 h 692114"/>
              <a:gd name="connsiteX438" fmla="*/ 7138383 w 8098250"/>
              <a:gd name="connsiteY438" fmla="*/ 313219 h 692114"/>
              <a:gd name="connsiteX439" fmla="*/ 7148487 w 8098250"/>
              <a:gd name="connsiteY439" fmla="*/ 333427 h 692114"/>
              <a:gd name="connsiteX440" fmla="*/ 7158590 w 8098250"/>
              <a:gd name="connsiteY440" fmla="*/ 353635 h 692114"/>
              <a:gd name="connsiteX441" fmla="*/ 7173746 w 8098250"/>
              <a:gd name="connsiteY441" fmla="*/ 383946 h 692114"/>
              <a:gd name="connsiteX442" fmla="*/ 7214162 w 8098250"/>
              <a:gd name="connsiteY442" fmla="*/ 449622 h 692114"/>
              <a:gd name="connsiteX443" fmla="*/ 7219214 w 8098250"/>
              <a:gd name="connsiteY443" fmla="*/ 464777 h 692114"/>
              <a:gd name="connsiteX444" fmla="*/ 7264681 w 8098250"/>
              <a:gd name="connsiteY444" fmla="*/ 520349 h 692114"/>
              <a:gd name="connsiteX445" fmla="*/ 7279837 w 8098250"/>
              <a:gd name="connsiteY445" fmla="*/ 515297 h 692114"/>
              <a:gd name="connsiteX446" fmla="*/ 7289941 w 8098250"/>
              <a:gd name="connsiteY446" fmla="*/ 490037 h 692114"/>
              <a:gd name="connsiteX447" fmla="*/ 7294993 w 8098250"/>
              <a:gd name="connsiteY447" fmla="*/ 469829 h 692114"/>
              <a:gd name="connsiteX448" fmla="*/ 7310148 w 8098250"/>
              <a:gd name="connsiteY448" fmla="*/ 424362 h 692114"/>
              <a:gd name="connsiteX449" fmla="*/ 7325304 w 8098250"/>
              <a:gd name="connsiteY449" fmla="*/ 348583 h 692114"/>
              <a:gd name="connsiteX450" fmla="*/ 7335408 w 8098250"/>
              <a:gd name="connsiteY450" fmla="*/ 298064 h 692114"/>
              <a:gd name="connsiteX451" fmla="*/ 7345512 w 8098250"/>
              <a:gd name="connsiteY451" fmla="*/ 267752 h 692114"/>
              <a:gd name="connsiteX452" fmla="*/ 7350564 w 8098250"/>
              <a:gd name="connsiteY452" fmla="*/ 242492 h 692114"/>
              <a:gd name="connsiteX453" fmla="*/ 7365720 w 8098250"/>
              <a:gd name="connsiteY453" fmla="*/ 212181 h 692114"/>
              <a:gd name="connsiteX454" fmla="*/ 7380876 w 8098250"/>
              <a:gd name="connsiteY454" fmla="*/ 176817 h 692114"/>
              <a:gd name="connsiteX455" fmla="*/ 7385927 w 8098250"/>
              <a:gd name="connsiteY455" fmla="*/ 161661 h 692114"/>
              <a:gd name="connsiteX456" fmla="*/ 7401083 w 8098250"/>
              <a:gd name="connsiteY456" fmla="*/ 141454 h 692114"/>
              <a:gd name="connsiteX457" fmla="*/ 7431395 w 8098250"/>
              <a:gd name="connsiteY457" fmla="*/ 95986 h 692114"/>
              <a:gd name="connsiteX458" fmla="*/ 7492018 w 8098250"/>
              <a:gd name="connsiteY458" fmla="*/ 60623 h 692114"/>
              <a:gd name="connsiteX459" fmla="*/ 7522330 w 8098250"/>
              <a:gd name="connsiteY459" fmla="*/ 50519 h 692114"/>
              <a:gd name="connsiteX460" fmla="*/ 7537485 w 8098250"/>
              <a:gd name="connsiteY460" fmla="*/ 60623 h 692114"/>
              <a:gd name="connsiteX461" fmla="*/ 7567797 w 8098250"/>
              <a:gd name="connsiteY461" fmla="*/ 126298 h 692114"/>
              <a:gd name="connsiteX462" fmla="*/ 7572849 w 8098250"/>
              <a:gd name="connsiteY462" fmla="*/ 146506 h 692114"/>
              <a:gd name="connsiteX463" fmla="*/ 7582953 w 8098250"/>
              <a:gd name="connsiteY463" fmla="*/ 222285 h 692114"/>
              <a:gd name="connsiteX464" fmla="*/ 7593057 w 8098250"/>
              <a:gd name="connsiteY464" fmla="*/ 257648 h 692114"/>
              <a:gd name="connsiteX465" fmla="*/ 7608213 w 8098250"/>
              <a:gd name="connsiteY465" fmla="*/ 358687 h 692114"/>
              <a:gd name="connsiteX466" fmla="*/ 7618316 w 8098250"/>
              <a:gd name="connsiteY466" fmla="*/ 414258 h 692114"/>
              <a:gd name="connsiteX467" fmla="*/ 7623368 w 8098250"/>
              <a:gd name="connsiteY467" fmla="*/ 439518 h 692114"/>
              <a:gd name="connsiteX468" fmla="*/ 7628420 w 8098250"/>
              <a:gd name="connsiteY468" fmla="*/ 469829 h 692114"/>
              <a:gd name="connsiteX469" fmla="*/ 7648628 w 8098250"/>
              <a:gd name="connsiteY469" fmla="*/ 555712 h 692114"/>
              <a:gd name="connsiteX470" fmla="*/ 7658732 w 8098250"/>
              <a:gd name="connsiteY470" fmla="*/ 596128 h 692114"/>
              <a:gd name="connsiteX471" fmla="*/ 7663784 w 8098250"/>
              <a:gd name="connsiteY471" fmla="*/ 616335 h 692114"/>
              <a:gd name="connsiteX472" fmla="*/ 7673888 w 8098250"/>
              <a:gd name="connsiteY472" fmla="*/ 646647 h 692114"/>
              <a:gd name="connsiteX473" fmla="*/ 7689043 w 8098250"/>
              <a:gd name="connsiteY473" fmla="*/ 666855 h 692114"/>
              <a:gd name="connsiteX474" fmla="*/ 7699147 w 8098250"/>
              <a:gd name="connsiteY474" fmla="*/ 682011 h 692114"/>
              <a:gd name="connsiteX475" fmla="*/ 7714303 w 8098250"/>
              <a:gd name="connsiteY475" fmla="*/ 692114 h 692114"/>
              <a:gd name="connsiteX476" fmla="*/ 7724407 w 8098250"/>
              <a:gd name="connsiteY476" fmla="*/ 676959 h 692114"/>
              <a:gd name="connsiteX477" fmla="*/ 7739563 w 8098250"/>
              <a:gd name="connsiteY477" fmla="*/ 641595 h 692114"/>
              <a:gd name="connsiteX478" fmla="*/ 7744615 w 8098250"/>
              <a:gd name="connsiteY478" fmla="*/ 601180 h 692114"/>
              <a:gd name="connsiteX479" fmla="*/ 7754719 w 8098250"/>
              <a:gd name="connsiteY479" fmla="*/ 565816 h 692114"/>
              <a:gd name="connsiteX480" fmla="*/ 7759771 w 8098250"/>
              <a:gd name="connsiteY480" fmla="*/ 535504 h 692114"/>
              <a:gd name="connsiteX481" fmla="*/ 7764822 w 8098250"/>
              <a:gd name="connsiteY481" fmla="*/ 520349 h 692114"/>
              <a:gd name="connsiteX482" fmla="*/ 7785030 w 8098250"/>
              <a:gd name="connsiteY482" fmla="*/ 439518 h 692114"/>
              <a:gd name="connsiteX483" fmla="*/ 7795134 w 8098250"/>
              <a:gd name="connsiteY483" fmla="*/ 414258 h 692114"/>
              <a:gd name="connsiteX484" fmla="*/ 7800186 w 8098250"/>
              <a:gd name="connsiteY484" fmla="*/ 394050 h 692114"/>
              <a:gd name="connsiteX485" fmla="*/ 7830498 w 8098250"/>
              <a:gd name="connsiteY485" fmla="*/ 328375 h 692114"/>
              <a:gd name="connsiteX486" fmla="*/ 7835550 w 8098250"/>
              <a:gd name="connsiteY486" fmla="*/ 308167 h 692114"/>
              <a:gd name="connsiteX487" fmla="*/ 7855757 w 8098250"/>
              <a:gd name="connsiteY487" fmla="*/ 262700 h 692114"/>
              <a:gd name="connsiteX488" fmla="*/ 7875965 w 8098250"/>
              <a:gd name="connsiteY488" fmla="*/ 232388 h 692114"/>
              <a:gd name="connsiteX489" fmla="*/ 7906277 w 8098250"/>
              <a:gd name="connsiteY489" fmla="*/ 181869 h 692114"/>
              <a:gd name="connsiteX490" fmla="*/ 7921432 w 8098250"/>
              <a:gd name="connsiteY490" fmla="*/ 166713 h 692114"/>
              <a:gd name="connsiteX491" fmla="*/ 7941640 w 8098250"/>
              <a:gd name="connsiteY491" fmla="*/ 161661 h 692114"/>
              <a:gd name="connsiteX492" fmla="*/ 7956796 w 8098250"/>
              <a:gd name="connsiteY492" fmla="*/ 156609 h 692114"/>
              <a:gd name="connsiteX493" fmla="*/ 7977004 w 8098250"/>
              <a:gd name="connsiteY493" fmla="*/ 161661 h 692114"/>
              <a:gd name="connsiteX494" fmla="*/ 7992159 w 8098250"/>
              <a:gd name="connsiteY494" fmla="*/ 181869 h 692114"/>
              <a:gd name="connsiteX495" fmla="*/ 8022471 w 8098250"/>
              <a:gd name="connsiteY495" fmla="*/ 232388 h 692114"/>
              <a:gd name="connsiteX496" fmla="*/ 8047731 w 8098250"/>
              <a:gd name="connsiteY496" fmla="*/ 308167 h 692114"/>
              <a:gd name="connsiteX497" fmla="*/ 8057835 w 8098250"/>
              <a:gd name="connsiteY497" fmla="*/ 348583 h 692114"/>
              <a:gd name="connsiteX498" fmla="*/ 8062887 w 8098250"/>
              <a:gd name="connsiteY498" fmla="*/ 368791 h 692114"/>
              <a:gd name="connsiteX499" fmla="*/ 8078042 w 8098250"/>
              <a:gd name="connsiteY499" fmla="*/ 449622 h 692114"/>
              <a:gd name="connsiteX500" fmla="*/ 8088146 w 8098250"/>
              <a:gd name="connsiteY500" fmla="*/ 474881 h 692114"/>
              <a:gd name="connsiteX501" fmla="*/ 8093198 w 8098250"/>
              <a:gd name="connsiteY501" fmla="*/ 505193 h 692114"/>
              <a:gd name="connsiteX502" fmla="*/ 8098250 w 8098250"/>
              <a:gd name="connsiteY502" fmla="*/ 525401 h 692114"/>
              <a:gd name="connsiteX503" fmla="*/ 8093198 w 8098250"/>
              <a:gd name="connsiteY503" fmla="*/ 525401 h 69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</a:cxnLst>
            <a:rect l="l" t="t" r="r" b="b"/>
            <a:pathLst>
              <a:path w="8098250" h="692114">
                <a:moveTo>
                  <a:pt x="0" y="328375"/>
                </a:moveTo>
                <a:cubicBezTo>
                  <a:pt x="10104" y="308167"/>
                  <a:pt x="22379" y="288906"/>
                  <a:pt x="30312" y="267752"/>
                </a:cubicBezTo>
                <a:cubicBezTo>
                  <a:pt x="37626" y="248249"/>
                  <a:pt x="39893" y="227199"/>
                  <a:pt x="45468" y="207129"/>
                </a:cubicBezTo>
                <a:cubicBezTo>
                  <a:pt x="48319" y="196867"/>
                  <a:pt x="52204" y="186921"/>
                  <a:pt x="55572" y="176817"/>
                </a:cubicBezTo>
                <a:cubicBezTo>
                  <a:pt x="57256" y="171765"/>
                  <a:pt x="59749" y="166914"/>
                  <a:pt x="60624" y="161661"/>
                </a:cubicBezTo>
                <a:cubicBezTo>
                  <a:pt x="74525" y="78259"/>
                  <a:pt x="58292" y="165938"/>
                  <a:pt x="70727" y="116194"/>
                </a:cubicBezTo>
                <a:cubicBezTo>
                  <a:pt x="78390" y="85539"/>
                  <a:pt x="70944" y="96869"/>
                  <a:pt x="85883" y="70727"/>
                </a:cubicBezTo>
                <a:cubicBezTo>
                  <a:pt x="88895" y="65455"/>
                  <a:pt x="91246" y="59364"/>
                  <a:pt x="95987" y="55571"/>
                </a:cubicBezTo>
                <a:cubicBezTo>
                  <a:pt x="100145" y="52244"/>
                  <a:pt x="106091" y="52203"/>
                  <a:pt x="111143" y="50519"/>
                </a:cubicBezTo>
                <a:lnTo>
                  <a:pt x="131351" y="80830"/>
                </a:lnTo>
                <a:lnTo>
                  <a:pt x="141455" y="95986"/>
                </a:lnTo>
                <a:cubicBezTo>
                  <a:pt x="157703" y="144741"/>
                  <a:pt x="131656" y="68967"/>
                  <a:pt x="156610" y="131350"/>
                </a:cubicBezTo>
                <a:cubicBezTo>
                  <a:pt x="160565" y="141238"/>
                  <a:pt x="163346" y="151557"/>
                  <a:pt x="166714" y="161661"/>
                </a:cubicBezTo>
                <a:cubicBezTo>
                  <a:pt x="168398" y="166713"/>
                  <a:pt x="169384" y="172054"/>
                  <a:pt x="171766" y="176817"/>
                </a:cubicBezTo>
                <a:cubicBezTo>
                  <a:pt x="175134" y="183553"/>
                  <a:pt x="179073" y="190033"/>
                  <a:pt x="181870" y="197025"/>
                </a:cubicBezTo>
                <a:cubicBezTo>
                  <a:pt x="190302" y="218106"/>
                  <a:pt x="195434" y="241109"/>
                  <a:pt x="202078" y="262700"/>
                </a:cubicBezTo>
                <a:cubicBezTo>
                  <a:pt x="205210" y="272880"/>
                  <a:pt x="207419" y="283486"/>
                  <a:pt x="212182" y="293012"/>
                </a:cubicBezTo>
                <a:cubicBezTo>
                  <a:pt x="222634" y="313916"/>
                  <a:pt x="226147" y="318561"/>
                  <a:pt x="232389" y="343531"/>
                </a:cubicBezTo>
                <a:cubicBezTo>
                  <a:pt x="234073" y="350267"/>
                  <a:pt x="235935" y="356961"/>
                  <a:pt x="237441" y="363739"/>
                </a:cubicBezTo>
                <a:cubicBezTo>
                  <a:pt x="239304" y="372121"/>
                  <a:pt x="240562" y="380631"/>
                  <a:pt x="242493" y="388998"/>
                </a:cubicBezTo>
                <a:cubicBezTo>
                  <a:pt x="245616" y="402529"/>
                  <a:pt x="249229" y="415942"/>
                  <a:pt x="252597" y="429414"/>
                </a:cubicBezTo>
                <a:cubicBezTo>
                  <a:pt x="258940" y="454788"/>
                  <a:pt x="255453" y="443035"/>
                  <a:pt x="262701" y="464777"/>
                </a:cubicBezTo>
                <a:cubicBezTo>
                  <a:pt x="293691" y="423459"/>
                  <a:pt x="267855" y="464365"/>
                  <a:pt x="287961" y="383946"/>
                </a:cubicBezTo>
                <a:cubicBezTo>
                  <a:pt x="300280" y="334674"/>
                  <a:pt x="285241" y="396190"/>
                  <a:pt x="298064" y="338479"/>
                </a:cubicBezTo>
                <a:cubicBezTo>
                  <a:pt x="299570" y="331701"/>
                  <a:pt x="301610" y="325049"/>
                  <a:pt x="303116" y="318271"/>
                </a:cubicBezTo>
                <a:cubicBezTo>
                  <a:pt x="304979" y="309889"/>
                  <a:pt x="305701" y="301236"/>
                  <a:pt x="308168" y="293012"/>
                </a:cubicBezTo>
                <a:cubicBezTo>
                  <a:pt x="310774" y="284326"/>
                  <a:pt x="315666" y="276438"/>
                  <a:pt x="318272" y="267752"/>
                </a:cubicBezTo>
                <a:cubicBezTo>
                  <a:pt x="332961" y="218787"/>
                  <a:pt x="312327" y="264485"/>
                  <a:pt x="333428" y="222285"/>
                </a:cubicBezTo>
                <a:cubicBezTo>
                  <a:pt x="337054" y="207782"/>
                  <a:pt x="342434" y="184063"/>
                  <a:pt x="348584" y="171765"/>
                </a:cubicBezTo>
                <a:cubicBezTo>
                  <a:pt x="351952" y="165029"/>
                  <a:pt x="353867" y="157343"/>
                  <a:pt x="358688" y="151558"/>
                </a:cubicBezTo>
                <a:cubicBezTo>
                  <a:pt x="362575" y="146894"/>
                  <a:pt x="368791" y="144822"/>
                  <a:pt x="373843" y="141454"/>
                </a:cubicBezTo>
                <a:cubicBezTo>
                  <a:pt x="380579" y="143138"/>
                  <a:pt x="388022" y="143061"/>
                  <a:pt x="394051" y="146506"/>
                </a:cubicBezTo>
                <a:cubicBezTo>
                  <a:pt x="419665" y="161142"/>
                  <a:pt x="402585" y="166884"/>
                  <a:pt x="419311" y="191973"/>
                </a:cubicBezTo>
                <a:cubicBezTo>
                  <a:pt x="429384" y="207082"/>
                  <a:pt x="442964" y="224737"/>
                  <a:pt x="449622" y="242492"/>
                </a:cubicBezTo>
                <a:cubicBezTo>
                  <a:pt x="463602" y="279774"/>
                  <a:pt x="444303" y="247143"/>
                  <a:pt x="464778" y="277856"/>
                </a:cubicBezTo>
                <a:cubicBezTo>
                  <a:pt x="479282" y="335873"/>
                  <a:pt x="459001" y="264376"/>
                  <a:pt x="479934" y="313219"/>
                </a:cubicBezTo>
                <a:cubicBezTo>
                  <a:pt x="482669" y="319601"/>
                  <a:pt x="483159" y="326728"/>
                  <a:pt x="484986" y="333427"/>
                </a:cubicBezTo>
                <a:cubicBezTo>
                  <a:pt x="488212" y="345255"/>
                  <a:pt x="492521" y="356803"/>
                  <a:pt x="495090" y="368791"/>
                </a:cubicBezTo>
                <a:cubicBezTo>
                  <a:pt x="497585" y="380434"/>
                  <a:pt x="497254" y="392602"/>
                  <a:pt x="500142" y="404154"/>
                </a:cubicBezTo>
                <a:cubicBezTo>
                  <a:pt x="506774" y="430680"/>
                  <a:pt x="509050" y="424795"/>
                  <a:pt x="520350" y="444570"/>
                </a:cubicBezTo>
                <a:cubicBezTo>
                  <a:pt x="524086" y="451108"/>
                  <a:pt x="525632" y="458992"/>
                  <a:pt x="530453" y="464777"/>
                </a:cubicBezTo>
                <a:cubicBezTo>
                  <a:pt x="534340" y="469441"/>
                  <a:pt x="540945" y="470994"/>
                  <a:pt x="545609" y="474881"/>
                </a:cubicBezTo>
                <a:cubicBezTo>
                  <a:pt x="551098" y="479455"/>
                  <a:pt x="555713" y="484985"/>
                  <a:pt x="560765" y="490037"/>
                </a:cubicBezTo>
                <a:cubicBezTo>
                  <a:pt x="567501" y="488353"/>
                  <a:pt x="576063" y="489895"/>
                  <a:pt x="580973" y="484985"/>
                </a:cubicBezTo>
                <a:cubicBezTo>
                  <a:pt x="587314" y="478644"/>
                  <a:pt x="593733" y="449103"/>
                  <a:pt x="596129" y="439518"/>
                </a:cubicBezTo>
                <a:cubicBezTo>
                  <a:pt x="597929" y="423318"/>
                  <a:pt x="600554" y="387718"/>
                  <a:pt x="606232" y="368791"/>
                </a:cubicBezTo>
                <a:cubicBezTo>
                  <a:pt x="608838" y="360105"/>
                  <a:pt x="613777" y="352231"/>
                  <a:pt x="616336" y="343531"/>
                </a:cubicBezTo>
                <a:cubicBezTo>
                  <a:pt x="622213" y="323548"/>
                  <a:pt x="625917" y="302978"/>
                  <a:pt x="631492" y="282908"/>
                </a:cubicBezTo>
                <a:cubicBezTo>
                  <a:pt x="634343" y="272646"/>
                  <a:pt x="638794" y="262871"/>
                  <a:pt x="641596" y="252596"/>
                </a:cubicBezTo>
                <a:cubicBezTo>
                  <a:pt x="643855" y="244312"/>
                  <a:pt x="644181" y="235561"/>
                  <a:pt x="646648" y="227337"/>
                </a:cubicBezTo>
                <a:cubicBezTo>
                  <a:pt x="649254" y="218651"/>
                  <a:pt x="654146" y="210763"/>
                  <a:pt x="656752" y="202077"/>
                </a:cubicBezTo>
                <a:cubicBezTo>
                  <a:pt x="659150" y="194083"/>
                  <a:pt x="662968" y="165680"/>
                  <a:pt x="666856" y="156609"/>
                </a:cubicBezTo>
                <a:cubicBezTo>
                  <a:pt x="669248" y="151029"/>
                  <a:pt x="674493" y="147002"/>
                  <a:pt x="676959" y="141454"/>
                </a:cubicBezTo>
                <a:cubicBezTo>
                  <a:pt x="705076" y="78190"/>
                  <a:pt x="666984" y="144252"/>
                  <a:pt x="702219" y="80830"/>
                </a:cubicBezTo>
                <a:cubicBezTo>
                  <a:pt x="705168" y="75523"/>
                  <a:pt x="708030" y="69968"/>
                  <a:pt x="712323" y="65675"/>
                </a:cubicBezTo>
                <a:cubicBezTo>
                  <a:pt x="716616" y="61382"/>
                  <a:pt x="722427" y="58939"/>
                  <a:pt x="727479" y="55571"/>
                </a:cubicBezTo>
                <a:cubicBezTo>
                  <a:pt x="737583" y="57255"/>
                  <a:pt x="749007" y="55353"/>
                  <a:pt x="757790" y="60623"/>
                </a:cubicBezTo>
                <a:cubicBezTo>
                  <a:pt x="767036" y="66171"/>
                  <a:pt x="771656" y="77162"/>
                  <a:pt x="777998" y="85882"/>
                </a:cubicBezTo>
                <a:cubicBezTo>
                  <a:pt x="785141" y="95703"/>
                  <a:pt x="790920" y="106479"/>
                  <a:pt x="798206" y="116194"/>
                </a:cubicBezTo>
                <a:cubicBezTo>
                  <a:pt x="803258" y="122930"/>
                  <a:pt x="809273" y="129042"/>
                  <a:pt x="813362" y="136402"/>
                </a:cubicBezTo>
                <a:cubicBezTo>
                  <a:pt x="817766" y="144329"/>
                  <a:pt x="819062" y="153734"/>
                  <a:pt x="823466" y="161661"/>
                </a:cubicBezTo>
                <a:cubicBezTo>
                  <a:pt x="827555" y="169021"/>
                  <a:pt x="834532" y="174509"/>
                  <a:pt x="838621" y="181869"/>
                </a:cubicBezTo>
                <a:cubicBezTo>
                  <a:pt x="843025" y="189796"/>
                  <a:pt x="844669" y="199018"/>
                  <a:pt x="848725" y="207129"/>
                </a:cubicBezTo>
                <a:cubicBezTo>
                  <a:pt x="853116" y="215911"/>
                  <a:pt x="859490" y="223606"/>
                  <a:pt x="863881" y="232388"/>
                </a:cubicBezTo>
                <a:cubicBezTo>
                  <a:pt x="867937" y="240499"/>
                  <a:pt x="870185" y="249414"/>
                  <a:pt x="873985" y="257648"/>
                </a:cubicBezTo>
                <a:cubicBezTo>
                  <a:pt x="880297" y="271324"/>
                  <a:pt x="890540" y="283452"/>
                  <a:pt x="894193" y="298064"/>
                </a:cubicBezTo>
                <a:cubicBezTo>
                  <a:pt x="895877" y="304800"/>
                  <a:pt x="896807" y="311770"/>
                  <a:pt x="899245" y="318271"/>
                </a:cubicBezTo>
                <a:cubicBezTo>
                  <a:pt x="901889" y="325322"/>
                  <a:pt x="906774" y="331401"/>
                  <a:pt x="909348" y="338479"/>
                </a:cubicBezTo>
                <a:cubicBezTo>
                  <a:pt x="929275" y="393282"/>
                  <a:pt x="909583" y="354222"/>
                  <a:pt x="929556" y="404154"/>
                </a:cubicBezTo>
                <a:cubicBezTo>
                  <a:pt x="932924" y="412574"/>
                  <a:pt x="934854" y="421724"/>
                  <a:pt x="939660" y="429414"/>
                </a:cubicBezTo>
                <a:cubicBezTo>
                  <a:pt x="943447" y="435473"/>
                  <a:pt x="949764" y="439518"/>
                  <a:pt x="954816" y="444570"/>
                </a:cubicBezTo>
                <a:cubicBezTo>
                  <a:pt x="994076" y="434755"/>
                  <a:pt x="971451" y="445472"/>
                  <a:pt x="1005335" y="388998"/>
                </a:cubicBezTo>
                <a:cubicBezTo>
                  <a:pt x="1010387" y="380578"/>
                  <a:pt x="1017386" y="373054"/>
                  <a:pt x="1020491" y="363739"/>
                </a:cubicBezTo>
                <a:cubicBezTo>
                  <a:pt x="1032339" y="328195"/>
                  <a:pt x="1016919" y="372074"/>
                  <a:pt x="1035647" y="328375"/>
                </a:cubicBezTo>
                <a:cubicBezTo>
                  <a:pt x="1037745" y="323480"/>
                  <a:pt x="1038721" y="318163"/>
                  <a:pt x="1040699" y="313219"/>
                </a:cubicBezTo>
                <a:cubicBezTo>
                  <a:pt x="1045462" y="301312"/>
                  <a:pt x="1050803" y="289644"/>
                  <a:pt x="1055855" y="277856"/>
                </a:cubicBezTo>
                <a:cubicBezTo>
                  <a:pt x="1070327" y="205479"/>
                  <a:pt x="1050098" y="295123"/>
                  <a:pt x="1071010" y="232388"/>
                </a:cubicBezTo>
                <a:cubicBezTo>
                  <a:pt x="1077935" y="211615"/>
                  <a:pt x="1079470" y="186293"/>
                  <a:pt x="1091218" y="166713"/>
                </a:cubicBezTo>
                <a:cubicBezTo>
                  <a:pt x="1096766" y="157467"/>
                  <a:pt x="1103239" y="148471"/>
                  <a:pt x="1111426" y="141454"/>
                </a:cubicBezTo>
                <a:cubicBezTo>
                  <a:pt x="1115469" y="137988"/>
                  <a:pt x="1121530" y="138086"/>
                  <a:pt x="1126582" y="136402"/>
                </a:cubicBezTo>
                <a:cubicBezTo>
                  <a:pt x="1131634" y="138086"/>
                  <a:pt x="1138272" y="137411"/>
                  <a:pt x="1141737" y="141454"/>
                </a:cubicBezTo>
                <a:cubicBezTo>
                  <a:pt x="1163692" y="167068"/>
                  <a:pt x="1151239" y="165508"/>
                  <a:pt x="1161945" y="186921"/>
                </a:cubicBezTo>
                <a:cubicBezTo>
                  <a:pt x="1164660" y="192352"/>
                  <a:pt x="1168681" y="197025"/>
                  <a:pt x="1172049" y="202077"/>
                </a:cubicBezTo>
                <a:cubicBezTo>
                  <a:pt x="1175417" y="215549"/>
                  <a:pt x="1174450" y="230938"/>
                  <a:pt x="1182153" y="242492"/>
                </a:cubicBezTo>
                <a:cubicBezTo>
                  <a:pt x="1206763" y="279406"/>
                  <a:pt x="1176731" y="233002"/>
                  <a:pt x="1202361" y="277856"/>
                </a:cubicBezTo>
                <a:cubicBezTo>
                  <a:pt x="1205373" y="283128"/>
                  <a:pt x="1209749" y="287581"/>
                  <a:pt x="1212464" y="293012"/>
                </a:cubicBezTo>
                <a:cubicBezTo>
                  <a:pt x="1214845" y="297775"/>
                  <a:pt x="1215135" y="303404"/>
                  <a:pt x="1217516" y="308167"/>
                </a:cubicBezTo>
                <a:cubicBezTo>
                  <a:pt x="1220231" y="313598"/>
                  <a:pt x="1224671" y="318015"/>
                  <a:pt x="1227620" y="323323"/>
                </a:cubicBezTo>
                <a:cubicBezTo>
                  <a:pt x="1233106" y="333198"/>
                  <a:pt x="1237367" y="343718"/>
                  <a:pt x="1242776" y="353635"/>
                </a:cubicBezTo>
                <a:cubicBezTo>
                  <a:pt x="1247478" y="362255"/>
                  <a:pt x="1253163" y="370311"/>
                  <a:pt x="1257932" y="378895"/>
                </a:cubicBezTo>
                <a:cubicBezTo>
                  <a:pt x="1261589" y="385478"/>
                  <a:pt x="1264161" y="392644"/>
                  <a:pt x="1268036" y="399102"/>
                </a:cubicBezTo>
                <a:cubicBezTo>
                  <a:pt x="1274284" y="409515"/>
                  <a:pt x="1288243" y="429414"/>
                  <a:pt x="1288243" y="429414"/>
                </a:cubicBezTo>
                <a:cubicBezTo>
                  <a:pt x="1293295" y="427730"/>
                  <a:pt x="1300304" y="428695"/>
                  <a:pt x="1303399" y="424362"/>
                </a:cubicBezTo>
                <a:cubicBezTo>
                  <a:pt x="1309590" y="415695"/>
                  <a:pt x="1310920" y="404383"/>
                  <a:pt x="1313503" y="394050"/>
                </a:cubicBezTo>
                <a:cubicBezTo>
                  <a:pt x="1316871" y="380578"/>
                  <a:pt x="1319216" y="366809"/>
                  <a:pt x="1323607" y="353635"/>
                </a:cubicBezTo>
                <a:cubicBezTo>
                  <a:pt x="1326975" y="343531"/>
                  <a:pt x="1331128" y="333656"/>
                  <a:pt x="1333711" y="323323"/>
                </a:cubicBezTo>
                <a:cubicBezTo>
                  <a:pt x="1335395" y="316587"/>
                  <a:pt x="1336856" y="309792"/>
                  <a:pt x="1338763" y="303116"/>
                </a:cubicBezTo>
                <a:cubicBezTo>
                  <a:pt x="1340226" y="297996"/>
                  <a:pt x="1342523" y="293126"/>
                  <a:pt x="1343815" y="287960"/>
                </a:cubicBezTo>
                <a:cubicBezTo>
                  <a:pt x="1345898" y="279630"/>
                  <a:pt x="1347004" y="271082"/>
                  <a:pt x="1348867" y="262700"/>
                </a:cubicBezTo>
                <a:cubicBezTo>
                  <a:pt x="1350373" y="255922"/>
                  <a:pt x="1352778" y="249341"/>
                  <a:pt x="1353919" y="242492"/>
                </a:cubicBezTo>
                <a:cubicBezTo>
                  <a:pt x="1358889" y="212672"/>
                  <a:pt x="1355779" y="198355"/>
                  <a:pt x="1369074" y="171765"/>
                </a:cubicBezTo>
                <a:cubicBezTo>
                  <a:pt x="1375810" y="158293"/>
                  <a:pt x="1384519" y="145639"/>
                  <a:pt x="1389282" y="131350"/>
                </a:cubicBezTo>
                <a:cubicBezTo>
                  <a:pt x="1390966" y="126298"/>
                  <a:pt x="1390568" y="119960"/>
                  <a:pt x="1394334" y="116194"/>
                </a:cubicBezTo>
                <a:cubicBezTo>
                  <a:pt x="1405654" y="104874"/>
                  <a:pt x="1432979" y="87063"/>
                  <a:pt x="1449905" y="75779"/>
                </a:cubicBezTo>
                <a:cubicBezTo>
                  <a:pt x="1456641" y="77463"/>
                  <a:pt x="1464043" y="77458"/>
                  <a:pt x="1470113" y="80830"/>
                </a:cubicBezTo>
                <a:cubicBezTo>
                  <a:pt x="1479539" y="86066"/>
                  <a:pt x="1488209" y="92979"/>
                  <a:pt x="1495373" y="101038"/>
                </a:cubicBezTo>
                <a:cubicBezTo>
                  <a:pt x="1506577" y="113643"/>
                  <a:pt x="1524086" y="156738"/>
                  <a:pt x="1530736" y="166713"/>
                </a:cubicBezTo>
                <a:cubicBezTo>
                  <a:pt x="1539112" y="179276"/>
                  <a:pt x="1545450" y="187426"/>
                  <a:pt x="1550944" y="202077"/>
                </a:cubicBezTo>
                <a:cubicBezTo>
                  <a:pt x="1553382" y="208578"/>
                  <a:pt x="1553261" y="215903"/>
                  <a:pt x="1555996" y="222285"/>
                </a:cubicBezTo>
                <a:cubicBezTo>
                  <a:pt x="1563413" y="239590"/>
                  <a:pt x="1581256" y="272804"/>
                  <a:pt x="1581256" y="272804"/>
                </a:cubicBezTo>
                <a:cubicBezTo>
                  <a:pt x="1582940" y="282908"/>
                  <a:pt x="1584086" y="293117"/>
                  <a:pt x="1586308" y="303116"/>
                </a:cubicBezTo>
                <a:cubicBezTo>
                  <a:pt x="1587463" y="308314"/>
                  <a:pt x="1590068" y="313105"/>
                  <a:pt x="1591359" y="318271"/>
                </a:cubicBezTo>
                <a:cubicBezTo>
                  <a:pt x="1596103" y="337247"/>
                  <a:pt x="1594535" y="342521"/>
                  <a:pt x="1601463" y="358687"/>
                </a:cubicBezTo>
                <a:cubicBezTo>
                  <a:pt x="1604430" y="365609"/>
                  <a:pt x="1606746" y="373110"/>
                  <a:pt x="1611567" y="378895"/>
                </a:cubicBezTo>
                <a:cubicBezTo>
                  <a:pt x="1615454" y="383559"/>
                  <a:pt x="1621671" y="385630"/>
                  <a:pt x="1626723" y="388998"/>
                </a:cubicBezTo>
                <a:cubicBezTo>
                  <a:pt x="1636827" y="387314"/>
                  <a:pt x="1647317" y="387185"/>
                  <a:pt x="1657035" y="383946"/>
                </a:cubicBezTo>
                <a:cubicBezTo>
                  <a:pt x="1679437" y="376479"/>
                  <a:pt x="1687533" y="347836"/>
                  <a:pt x="1692398" y="328375"/>
                </a:cubicBezTo>
                <a:cubicBezTo>
                  <a:pt x="1694882" y="318438"/>
                  <a:pt x="1694755" y="307946"/>
                  <a:pt x="1697450" y="298064"/>
                </a:cubicBezTo>
                <a:cubicBezTo>
                  <a:pt x="1699836" y="289315"/>
                  <a:pt x="1705217" y="281566"/>
                  <a:pt x="1707554" y="272804"/>
                </a:cubicBezTo>
                <a:cubicBezTo>
                  <a:pt x="1711979" y="256211"/>
                  <a:pt x="1709978" y="237645"/>
                  <a:pt x="1717658" y="222285"/>
                </a:cubicBezTo>
                <a:cubicBezTo>
                  <a:pt x="1721026" y="215549"/>
                  <a:pt x="1725118" y="209129"/>
                  <a:pt x="1727762" y="202077"/>
                </a:cubicBezTo>
                <a:cubicBezTo>
                  <a:pt x="1730200" y="195576"/>
                  <a:pt x="1731308" y="188647"/>
                  <a:pt x="1732814" y="181869"/>
                </a:cubicBezTo>
                <a:cubicBezTo>
                  <a:pt x="1734677" y="173487"/>
                  <a:pt x="1734677" y="164582"/>
                  <a:pt x="1737866" y="156609"/>
                </a:cubicBezTo>
                <a:cubicBezTo>
                  <a:pt x="1744858" y="139128"/>
                  <a:pt x="1757171" y="123951"/>
                  <a:pt x="1763125" y="106090"/>
                </a:cubicBezTo>
                <a:cubicBezTo>
                  <a:pt x="1764809" y="101038"/>
                  <a:pt x="1765795" y="95697"/>
                  <a:pt x="1768177" y="90934"/>
                </a:cubicBezTo>
                <a:cubicBezTo>
                  <a:pt x="1773853" y="79581"/>
                  <a:pt x="1783862" y="68602"/>
                  <a:pt x="1793437" y="60623"/>
                </a:cubicBezTo>
                <a:cubicBezTo>
                  <a:pt x="1798101" y="56736"/>
                  <a:pt x="1803541" y="53887"/>
                  <a:pt x="1808593" y="50519"/>
                </a:cubicBezTo>
                <a:cubicBezTo>
                  <a:pt x="1813645" y="53887"/>
                  <a:pt x="1819455" y="56330"/>
                  <a:pt x="1823748" y="60623"/>
                </a:cubicBezTo>
                <a:cubicBezTo>
                  <a:pt x="1828041" y="64916"/>
                  <a:pt x="1830634" y="70630"/>
                  <a:pt x="1833852" y="75779"/>
                </a:cubicBezTo>
                <a:cubicBezTo>
                  <a:pt x="1839056" y="84105"/>
                  <a:pt x="1843561" y="92868"/>
                  <a:pt x="1849008" y="101038"/>
                </a:cubicBezTo>
                <a:cubicBezTo>
                  <a:pt x="1853679" y="108044"/>
                  <a:pt x="1860075" y="113886"/>
                  <a:pt x="1864164" y="121246"/>
                </a:cubicBezTo>
                <a:cubicBezTo>
                  <a:pt x="1868568" y="129173"/>
                  <a:pt x="1870696" y="138171"/>
                  <a:pt x="1874268" y="146506"/>
                </a:cubicBezTo>
                <a:cubicBezTo>
                  <a:pt x="1880801" y="161750"/>
                  <a:pt x="1886613" y="177370"/>
                  <a:pt x="1894476" y="191973"/>
                </a:cubicBezTo>
                <a:cubicBezTo>
                  <a:pt x="1898468" y="199386"/>
                  <a:pt x="1905542" y="204821"/>
                  <a:pt x="1909631" y="212181"/>
                </a:cubicBezTo>
                <a:cubicBezTo>
                  <a:pt x="1914035" y="220108"/>
                  <a:pt x="1915679" y="229329"/>
                  <a:pt x="1919735" y="237440"/>
                </a:cubicBezTo>
                <a:cubicBezTo>
                  <a:pt x="1924126" y="246223"/>
                  <a:pt x="1930236" y="254054"/>
                  <a:pt x="1934891" y="262700"/>
                </a:cubicBezTo>
                <a:cubicBezTo>
                  <a:pt x="1942032" y="275962"/>
                  <a:pt x="1946744" y="290584"/>
                  <a:pt x="1955099" y="303116"/>
                </a:cubicBezTo>
                <a:cubicBezTo>
                  <a:pt x="1958467" y="308168"/>
                  <a:pt x="1962296" y="312941"/>
                  <a:pt x="1965203" y="318271"/>
                </a:cubicBezTo>
                <a:cubicBezTo>
                  <a:pt x="1972415" y="331494"/>
                  <a:pt x="1977055" y="346155"/>
                  <a:pt x="1985410" y="358687"/>
                </a:cubicBezTo>
                <a:cubicBezTo>
                  <a:pt x="1992146" y="368791"/>
                  <a:pt x="1999370" y="378585"/>
                  <a:pt x="2005618" y="388998"/>
                </a:cubicBezTo>
                <a:cubicBezTo>
                  <a:pt x="2023898" y="419464"/>
                  <a:pt x="2015327" y="406088"/>
                  <a:pt x="2030878" y="429414"/>
                </a:cubicBezTo>
                <a:cubicBezTo>
                  <a:pt x="2039298" y="427730"/>
                  <a:pt x="2047807" y="426445"/>
                  <a:pt x="2056137" y="424362"/>
                </a:cubicBezTo>
                <a:cubicBezTo>
                  <a:pt x="2061303" y="423070"/>
                  <a:pt x="2067527" y="423076"/>
                  <a:pt x="2071293" y="419310"/>
                </a:cubicBezTo>
                <a:cubicBezTo>
                  <a:pt x="2075059" y="415544"/>
                  <a:pt x="2073963" y="408917"/>
                  <a:pt x="2076345" y="404154"/>
                </a:cubicBezTo>
                <a:cubicBezTo>
                  <a:pt x="2079060" y="398723"/>
                  <a:pt x="2083081" y="394050"/>
                  <a:pt x="2086449" y="388998"/>
                </a:cubicBezTo>
                <a:cubicBezTo>
                  <a:pt x="2088133" y="380578"/>
                  <a:pt x="2090089" y="372209"/>
                  <a:pt x="2091501" y="363739"/>
                </a:cubicBezTo>
                <a:cubicBezTo>
                  <a:pt x="2093459" y="351993"/>
                  <a:pt x="2094423" y="340091"/>
                  <a:pt x="2096553" y="328375"/>
                </a:cubicBezTo>
                <a:cubicBezTo>
                  <a:pt x="2097795" y="321544"/>
                  <a:pt x="2100099" y="314945"/>
                  <a:pt x="2101605" y="308167"/>
                </a:cubicBezTo>
                <a:cubicBezTo>
                  <a:pt x="2108765" y="275947"/>
                  <a:pt x="2105127" y="287699"/>
                  <a:pt x="2111709" y="252596"/>
                </a:cubicBezTo>
                <a:cubicBezTo>
                  <a:pt x="2114874" y="235717"/>
                  <a:pt x="2118445" y="218917"/>
                  <a:pt x="2121813" y="202077"/>
                </a:cubicBezTo>
                <a:cubicBezTo>
                  <a:pt x="2123497" y="193657"/>
                  <a:pt x="2123561" y="184743"/>
                  <a:pt x="2126864" y="176817"/>
                </a:cubicBezTo>
                <a:cubicBezTo>
                  <a:pt x="2135284" y="156609"/>
                  <a:pt x="2145201" y="136962"/>
                  <a:pt x="2152124" y="116194"/>
                </a:cubicBezTo>
                <a:cubicBezTo>
                  <a:pt x="2153808" y="111142"/>
                  <a:pt x="2154534" y="105662"/>
                  <a:pt x="2157176" y="101038"/>
                </a:cubicBezTo>
                <a:cubicBezTo>
                  <a:pt x="2165818" y="85914"/>
                  <a:pt x="2175542" y="77620"/>
                  <a:pt x="2187488" y="65675"/>
                </a:cubicBezTo>
                <a:cubicBezTo>
                  <a:pt x="2197592" y="67359"/>
                  <a:pt x="2210185" y="63875"/>
                  <a:pt x="2217799" y="70727"/>
                </a:cubicBezTo>
                <a:cubicBezTo>
                  <a:pt x="2240595" y="91244"/>
                  <a:pt x="2235767" y="112095"/>
                  <a:pt x="2243059" y="136402"/>
                </a:cubicBezTo>
                <a:cubicBezTo>
                  <a:pt x="2245665" y="145088"/>
                  <a:pt x="2249795" y="153241"/>
                  <a:pt x="2253163" y="161661"/>
                </a:cubicBezTo>
                <a:cubicBezTo>
                  <a:pt x="2271006" y="250874"/>
                  <a:pt x="2243396" y="120798"/>
                  <a:pt x="2268319" y="212181"/>
                </a:cubicBezTo>
                <a:cubicBezTo>
                  <a:pt x="2271014" y="222063"/>
                  <a:pt x="2270428" y="232681"/>
                  <a:pt x="2273371" y="242492"/>
                </a:cubicBezTo>
                <a:cubicBezTo>
                  <a:pt x="2275535" y="249705"/>
                  <a:pt x="2280830" y="255649"/>
                  <a:pt x="2283474" y="262700"/>
                </a:cubicBezTo>
                <a:cubicBezTo>
                  <a:pt x="2285912" y="269201"/>
                  <a:pt x="2285855" y="276499"/>
                  <a:pt x="2288526" y="282908"/>
                </a:cubicBezTo>
                <a:cubicBezTo>
                  <a:pt x="2300770" y="312293"/>
                  <a:pt x="2313913" y="331134"/>
                  <a:pt x="2328942" y="358687"/>
                </a:cubicBezTo>
                <a:cubicBezTo>
                  <a:pt x="2332548" y="365298"/>
                  <a:pt x="2335309" y="372356"/>
                  <a:pt x="2339046" y="378895"/>
                </a:cubicBezTo>
                <a:cubicBezTo>
                  <a:pt x="2342058" y="384166"/>
                  <a:pt x="2346138" y="388778"/>
                  <a:pt x="2349150" y="394050"/>
                </a:cubicBezTo>
                <a:cubicBezTo>
                  <a:pt x="2352886" y="400589"/>
                  <a:pt x="2355517" y="407719"/>
                  <a:pt x="2359253" y="414258"/>
                </a:cubicBezTo>
                <a:cubicBezTo>
                  <a:pt x="2366550" y="427029"/>
                  <a:pt x="2376083" y="437579"/>
                  <a:pt x="2384513" y="449622"/>
                </a:cubicBezTo>
                <a:cubicBezTo>
                  <a:pt x="2391477" y="459570"/>
                  <a:pt x="2397135" y="470451"/>
                  <a:pt x="2404721" y="479933"/>
                </a:cubicBezTo>
                <a:cubicBezTo>
                  <a:pt x="2411457" y="488353"/>
                  <a:pt x="2418459" y="496567"/>
                  <a:pt x="2424929" y="505193"/>
                </a:cubicBezTo>
                <a:cubicBezTo>
                  <a:pt x="2428572" y="510050"/>
                  <a:pt x="2430739" y="516056"/>
                  <a:pt x="2435032" y="520349"/>
                </a:cubicBezTo>
                <a:cubicBezTo>
                  <a:pt x="2439325" y="524642"/>
                  <a:pt x="2445136" y="527085"/>
                  <a:pt x="2450188" y="530453"/>
                </a:cubicBezTo>
                <a:cubicBezTo>
                  <a:pt x="2456924" y="528769"/>
                  <a:pt x="2465486" y="530311"/>
                  <a:pt x="2470396" y="525401"/>
                </a:cubicBezTo>
                <a:cubicBezTo>
                  <a:pt x="2481070" y="514727"/>
                  <a:pt x="2485215" y="494303"/>
                  <a:pt x="2490604" y="479933"/>
                </a:cubicBezTo>
                <a:cubicBezTo>
                  <a:pt x="2498839" y="457971"/>
                  <a:pt x="2507362" y="436118"/>
                  <a:pt x="2515863" y="414258"/>
                </a:cubicBezTo>
                <a:cubicBezTo>
                  <a:pt x="2519150" y="405806"/>
                  <a:pt x="2521911" y="397109"/>
                  <a:pt x="2525967" y="388998"/>
                </a:cubicBezTo>
                <a:cubicBezTo>
                  <a:pt x="2561547" y="317842"/>
                  <a:pt x="2507480" y="427369"/>
                  <a:pt x="2546175" y="343531"/>
                </a:cubicBezTo>
                <a:cubicBezTo>
                  <a:pt x="2550734" y="333653"/>
                  <a:pt x="2589734" y="257367"/>
                  <a:pt x="2591642" y="252596"/>
                </a:cubicBezTo>
                <a:cubicBezTo>
                  <a:pt x="2600035" y="231613"/>
                  <a:pt x="2609823" y="205117"/>
                  <a:pt x="2621954" y="186921"/>
                </a:cubicBezTo>
                <a:cubicBezTo>
                  <a:pt x="2625322" y="181869"/>
                  <a:pt x="2629046" y="177037"/>
                  <a:pt x="2632058" y="171765"/>
                </a:cubicBezTo>
                <a:cubicBezTo>
                  <a:pt x="2635794" y="165226"/>
                  <a:pt x="2638505" y="158141"/>
                  <a:pt x="2642162" y="151558"/>
                </a:cubicBezTo>
                <a:cubicBezTo>
                  <a:pt x="2654315" y="129683"/>
                  <a:pt x="2668133" y="107180"/>
                  <a:pt x="2687629" y="90934"/>
                </a:cubicBezTo>
                <a:cubicBezTo>
                  <a:pt x="2692293" y="87047"/>
                  <a:pt x="2697733" y="84198"/>
                  <a:pt x="2702785" y="80830"/>
                </a:cubicBezTo>
                <a:cubicBezTo>
                  <a:pt x="2707837" y="84198"/>
                  <a:pt x="2712669" y="87922"/>
                  <a:pt x="2717941" y="90934"/>
                </a:cubicBezTo>
                <a:cubicBezTo>
                  <a:pt x="2724480" y="94670"/>
                  <a:pt x="2732481" y="96079"/>
                  <a:pt x="2738148" y="101038"/>
                </a:cubicBezTo>
                <a:cubicBezTo>
                  <a:pt x="2769597" y="128557"/>
                  <a:pt x="2750975" y="129927"/>
                  <a:pt x="2778564" y="166713"/>
                </a:cubicBezTo>
                <a:cubicBezTo>
                  <a:pt x="2783616" y="173449"/>
                  <a:pt x="2789631" y="179561"/>
                  <a:pt x="2793720" y="186921"/>
                </a:cubicBezTo>
                <a:cubicBezTo>
                  <a:pt x="2798124" y="194848"/>
                  <a:pt x="2799942" y="203985"/>
                  <a:pt x="2803824" y="212181"/>
                </a:cubicBezTo>
                <a:cubicBezTo>
                  <a:pt x="2815108" y="236002"/>
                  <a:pt x="2824566" y="260977"/>
                  <a:pt x="2839187" y="282908"/>
                </a:cubicBezTo>
                <a:cubicBezTo>
                  <a:pt x="2845923" y="293012"/>
                  <a:pt x="2853964" y="302358"/>
                  <a:pt x="2859395" y="313219"/>
                </a:cubicBezTo>
                <a:cubicBezTo>
                  <a:pt x="2862763" y="319955"/>
                  <a:pt x="2866532" y="326505"/>
                  <a:pt x="2869499" y="333427"/>
                </a:cubicBezTo>
                <a:cubicBezTo>
                  <a:pt x="2871597" y="338322"/>
                  <a:pt x="2872169" y="343820"/>
                  <a:pt x="2874551" y="348583"/>
                </a:cubicBezTo>
                <a:cubicBezTo>
                  <a:pt x="2877266" y="354014"/>
                  <a:pt x="2881287" y="358687"/>
                  <a:pt x="2884655" y="363739"/>
                </a:cubicBezTo>
                <a:cubicBezTo>
                  <a:pt x="2896044" y="397912"/>
                  <a:pt x="2881004" y="356440"/>
                  <a:pt x="2904862" y="404154"/>
                </a:cubicBezTo>
                <a:cubicBezTo>
                  <a:pt x="2907244" y="408917"/>
                  <a:pt x="2907328" y="414655"/>
                  <a:pt x="2909914" y="419310"/>
                </a:cubicBezTo>
                <a:cubicBezTo>
                  <a:pt x="2915811" y="429925"/>
                  <a:pt x="2930122" y="449622"/>
                  <a:pt x="2930122" y="449622"/>
                </a:cubicBezTo>
                <a:cubicBezTo>
                  <a:pt x="2935174" y="447938"/>
                  <a:pt x="2941120" y="447897"/>
                  <a:pt x="2945278" y="444570"/>
                </a:cubicBezTo>
                <a:cubicBezTo>
                  <a:pt x="2955830" y="436128"/>
                  <a:pt x="2955659" y="425399"/>
                  <a:pt x="2960434" y="414258"/>
                </a:cubicBezTo>
                <a:cubicBezTo>
                  <a:pt x="2963400" y="407336"/>
                  <a:pt x="2967169" y="400786"/>
                  <a:pt x="2970537" y="394050"/>
                </a:cubicBezTo>
                <a:cubicBezTo>
                  <a:pt x="2982837" y="307954"/>
                  <a:pt x="2975475" y="346571"/>
                  <a:pt x="2990745" y="277856"/>
                </a:cubicBezTo>
                <a:cubicBezTo>
                  <a:pt x="2992667" y="259601"/>
                  <a:pt x="3005401" y="117193"/>
                  <a:pt x="3016005" y="95986"/>
                </a:cubicBezTo>
                <a:cubicBezTo>
                  <a:pt x="3019373" y="89250"/>
                  <a:pt x="3023142" y="82701"/>
                  <a:pt x="3026109" y="75779"/>
                </a:cubicBezTo>
                <a:cubicBezTo>
                  <a:pt x="3028207" y="70884"/>
                  <a:pt x="3027396" y="64389"/>
                  <a:pt x="3031161" y="60623"/>
                </a:cubicBezTo>
                <a:cubicBezTo>
                  <a:pt x="3039747" y="52036"/>
                  <a:pt x="3061472" y="40415"/>
                  <a:pt x="3061472" y="40415"/>
                </a:cubicBezTo>
                <a:cubicBezTo>
                  <a:pt x="3076628" y="42099"/>
                  <a:pt x="3093094" y="39077"/>
                  <a:pt x="3106940" y="45467"/>
                </a:cubicBezTo>
                <a:cubicBezTo>
                  <a:pt x="3116730" y="49986"/>
                  <a:pt x="3121680" y="61433"/>
                  <a:pt x="3127147" y="70727"/>
                </a:cubicBezTo>
                <a:cubicBezTo>
                  <a:pt x="3138602" y="90201"/>
                  <a:pt x="3147355" y="111142"/>
                  <a:pt x="3157459" y="131350"/>
                </a:cubicBezTo>
                <a:cubicBezTo>
                  <a:pt x="3157465" y="131361"/>
                  <a:pt x="3197870" y="212169"/>
                  <a:pt x="3197874" y="212181"/>
                </a:cubicBezTo>
                <a:cubicBezTo>
                  <a:pt x="3222375" y="285684"/>
                  <a:pt x="3207514" y="254310"/>
                  <a:pt x="3238290" y="308167"/>
                </a:cubicBezTo>
                <a:cubicBezTo>
                  <a:pt x="3241658" y="319955"/>
                  <a:pt x="3243993" y="332088"/>
                  <a:pt x="3248394" y="343531"/>
                </a:cubicBezTo>
                <a:cubicBezTo>
                  <a:pt x="3255342" y="361597"/>
                  <a:pt x="3275106" y="393346"/>
                  <a:pt x="3283757" y="409206"/>
                </a:cubicBezTo>
                <a:cubicBezTo>
                  <a:pt x="3287363" y="415818"/>
                  <a:pt x="3289342" y="423389"/>
                  <a:pt x="3293861" y="429414"/>
                </a:cubicBezTo>
                <a:cubicBezTo>
                  <a:pt x="3299577" y="437035"/>
                  <a:pt x="3307333" y="442886"/>
                  <a:pt x="3314069" y="449622"/>
                </a:cubicBezTo>
                <a:cubicBezTo>
                  <a:pt x="3322489" y="446254"/>
                  <a:pt x="3332917" y="445931"/>
                  <a:pt x="3339329" y="439518"/>
                </a:cubicBezTo>
                <a:cubicBezTo>
                  <a:pt x="3344239" y="434608"/>
                  <a:pt x="3342184" y="425897"/>
                  <a:pt x="3344380" y="419310"/>
                </a:cubicBezTo>
                <a:cubicBezTo>
                  <a:pt x="3350613" y="400611"/>
                  <a:pt x="3358355" y="382438"/>
                  <a:pt x="3364588" y="363739"/>
                </a:cubicBezTo>
                <a:cubicBezTo>
                  <a:pt x="3370148" y="347060"/>
                  <a:pt x="3375270" y="330222"/>
                  <a:pt x="3379744" y="313219"/>
                </a:cubicBezTo>
                <a:cubicBezTo>
                  <a:pt x="3383695" y="298205"/>
                  <a:pt x="3384456" y="282311"/>
                  <a:pt x="3389848" y="267752"/>
                </a:cubicBezTo>
                <a:cubicBezTo>
                  <a:pt x="3401369" y="236646"/>
                  <a:pt x="3416904" y="207178"/>
                  <a:pt x="3430263" y="176817"/>
                </a:cubicBezTo>
                <a:cubicBezTo>
                  <a:pt x="3435428" y="165078"/>
                  <a:pt x="3437073" y="151191"/>
                  <a:pt x="3445419" y="141454"/>
                </a:cubicBezTo>
                <a:cubicBezTo>
                  <a:pt x="3461737" y="122416"/>
                  <a:pt x="3469831" y="106514"/>
                  <a:pt x="3490887" y="95986"/>
                </a:cubicBezTo>
                <a:cubicBezTo>
                  <a:pt x="3495650" y="93605"/>
                  <a:pt x="3500990" y="92618"/>
                  <a:pt x="3506042" y="90934"/>
                </a:cubicBezTo>
                <a:cubicBezTo>
                  <a:pt x="3511094" y="94302"/>
                  <a:pt x="3517200" y="96469"/>
                  <a:pt x="3521198" y="101038"/>
                </a:cubicBezTo>
                <a:cubicBezTo>
                  <a:pt x="3529195" y="110177"/>
                  <a:pt x="3535649" y="120658"/>
                  <a:pt x="3541406" y="131350"/>
                </a:cubicBezTo>
                <a:cubicBezTo>
                  <a:pt x="3553624" y="154040"/>
                  <a:pt x="3560464" y="177268"/>
                  <a:pt x="3566666" y="202077"/>
                </a:cubicBezTo>
                <a:cubicBezTo>
                  <a:pt x="3570431" y="217139"/>
                  <a:pt x="3573213" y="232431"/>
                  <a:pt x="3576769" y="247544"/>
                </a:cubicBezTo>
                <a:cubicBezTo>
                  <a:pt x="3583237" y="275034"/>
                  <a:pt x="3604040" y="356651"/>
                  <a:pt x="3612133" y="368791"/>
                </a:cubicBezTo>
                <a:cubicBezTo>
                  <a:pt x="3618869" y="378895"/>
                  <a:pt x="3626526" y="388442"/>
                  <a:pt x="3632341" y="399102"/>
                </a:cubicBezTo>
                <a:cubicBezTo>
                  <a:pt x="3636684" y="407063"/>
                  <a:pt x="3636878" y="417204"/>
                  <a:pt x="3642445" y="424362"/>
                </a:cubicBezTo>
                <a:cubicBezTo>
                  <a:pt x="3649065" y="432873"/>
                  <a:pt x="3660080" y="436946"/>
                  <a:pt x="3667704" y="444570"/>
                </a:cubicBezTo>
                <a:cubicBezTo>
                  <a:pt x="3671997" y="448863"/>
                  <a:pt x="3673515" y="455432"/>
                  <a:pt x="3677808" y="459725"/>
                </a:cubicBezTo>
                <a:cubicBezTo>
                  <a:pt x="3687898" y="469815"/>
                  <a:pt x="3706162" y="475108"/>
                  <a:pt x="3718224" y="479933"/>
                </a:cubicBezTo>
                <a:cubicBezTo>
                  <a:pt x="3726644" y="476565"/>
                  <a:pt x="3736598" y="475731"/>
                  <a:pt x="3743483" y="469829"/>
                </a:cubicBezTo>
                <a:cubicBezTo>
                  <a:pt x="3749201" y="464928"/>
                  <a:pt x="3751013" y="456699"/>
                  <a:pt x="3753587" y="449622"/>
                </a:cubicBezTo>
                <a:cubicBezTo>
                  <a:pt x="3759917" y="432215"/>
                  <a:pt x="3776852" y="361613"/>
                  <a:pt x="3778847" y="353635"/>
                </a:cubicBezTo>
                <a:cubicBezTo>
                  <a:pt x="3784883" y="299314"/>
                  <a:pt x="3787236" y="266175"/>
                  <a:pt x="3804106" y="207129"/>
                </a:cubicBezTo>
                <a:cubicBezTo>
                  <a:pt x="3807474" y="195341"/>
                  <a:pt x="3811051" y="183611"/>
                  <a:pt x="3814210" y="171765"/>
                </a:cubicBezTo>
                <a:cubicBezTo>
                  <a:pt x="3821594" y="144076"/>
                  <a:pt x="3822370" y="130187"/>
                  <a:pt x="3834418" y="106090"/>
                </a:cubicBezTo>
                <a:cubicBezTo>
                  <a:pt x="3838809" y="97307"/>
                  <a:pt x="3845183" y="89613"/>
                  <a:pt x="3849574" y="80830"/>
                </a:cubicBezTo>
                <a:cubicBezTo>
                  <a:pt x="3853630" y="72719"/>
                  <a:pt x="3855379" y="63555"/>
                  <a:pt x="3859678" y="55571"/>
                </a:cubicBezTo>
                <a:cubicBezTo>
                  <a:pt x="3880012" y="17807"/>
                  <a:pt x="3877621" y="22471"/>
                  <a:pt x="3900093" y="0"/>
                </a:cubicBezTo>
                <a:cubicBezTo>
                  <a:pt x="3913565" y="3368"/>
                  <a:pt x="3928955" y="2400"/>
                  <a:pt x="3940509" y="10103"/>
                </a:cubicBezTo>
                <a:cubicBezTo>
                  <a:pt x="4001177" y="50548"/>
                  <a:pt x="3963727" y="34720"/>
                  <a:pt x="3980924" y="65675"/>
                </a:cubicBezTo>
                <a:cubicBezTo>
                  <a:pt x="4022086" y="139764"/>
                  <a:pt x="3985040" y="37611"/>
                  <a:pt x="4031443" y="176817"/>
                </a:cubicBezTo>
                <a:cubicBezTo>
                  <a:pt x="4081782" y="327832"/>
                  <a:pt x="4027560" y="170763"/>
                  <a:pt x="4066807" y="272804"/>
                </a:cubicBezTo>
                <a:cubicBezTo>
                  <a:pt x="4070630" y="282745"/>
                  <a:pt x="4072815" y="293285"/>
                  <a:pt x="4076911" y="303116"/>
                </a:cubicBezTo>
                <a:cubicBezTo>
                  <a:pt x="4081256" y="313543"/>
                  <a:pt x="4087392" y="323143"/>
                  <a:pt x="4092067" y="333427"/>
                </a:cubicBezTo>
                <a:cubicBezTo>
                  <a:pt x="4095820" y="341683"/>
                  <a:pt x="4098115" y="350576"/>
                  <a:pt x="4102171" y="358687"/>
                </a:cubicBezTo>
                <a:cubicBezTo>
                  <a:pt x="4103404" y="361154"/>
                  <a:pt x="4122420" y="393090"/>
                  <a:pt x="4127430" y="399102"/>
                </a:cubicBezTo>
                <a:cubicBezTo>
                  <a:pt x="4132004" y="404591"/>
                  <a:pt x="4137534" y="409206"/>
                  <a:pt x="4142586" y="414258"/>
                </a:cubicBezTo>
                <a:cubicBezTo>
                  <a:pt x="4149322" y="412574"/>
                  <a:pt x="4157569" y="413778"/>
                  <a:pt x="4162794" y="409206"/>
                </a:cubicBezTo>
                <a:cubicBezTo>
                  <a:pt x="4171933" y="401210"/>
                  <a:pt x="4177570" y="389756"/>
                  <a:pt x="4183001" y="378895"/>
                </a:cubicBezTo>
                <a:cubicBezTo>
                  <a:pt x="4186369" y="372159"/>
                  <a:pt x="4190208" y="365639"/>
                  <a:pt x="4193105" y="358687"/>
                </a:cubicBezTo>
                <a:cubicBezTo>
                  <a:pt x="4207847" y="323305"/>
                  <a:pt x="4208328" y="318036"/>
                  <a:pt x="4218365" y="282908"/>
                </a:cubicBezTo>
                <a:cubicBezTo>
                  <a:pt x="4220049" y="271120"/>
                  <a:pt x="4221082" y="259220"/>
                  <a:pt x="4223417" y="247544"/>
                </a:cubicBezTo>
                <a:cubicBezTo>
                  <a:pt x="4227823" y="225513"/>
                  <a:pt x="4232117" y="203388"/>
                  <a:pt x="4238573" y="181869"/>
                </a:cubicBezTo>
                <a:cubicBezTo>
                  <a:pt x="4247560" y="151913"/>
                  <a:pt x="4253359" y="150737"/>
                  <a:pt x="4263832" y="126298"/>
                </a:cubicBezTo>
                <a:cubicBezTo>
                  <a:pt x="4275973" y="97967"/>
                  <a:pt x="4259845" y="124433"/>
                  <a:pt x="4278988" y="90934"/>
                </a:cubicBezTo>
                <a:cubicBezTo>
                  <a:pt x="4282000" y="85663"/>
                  <a:pt x="4284040" y="79147"/>
                  <a:pt x="4289092" y="75779"/>
                </a:cubicBezTo>
                <a:cubicBezTo>
                  <a:pt x="4294869" y="71928"/>
                  <a:pt x="4302564" y="72411"/>
                  <a:pt x="4309300" y="70727"/>
                </a:cubicBezTo>
                <a:cubicBezTo>
                  <a:pt x="4319404" y="80831"/>
                  <a:pt x="4331824" y="89058"/>
                  <a:pt x="4339611" y="101038"/>
                </a:cubicBezTo>
                <a:cubicBezTo>
                  <a:pt x="4353976" y="123138"/>
                  <a:pt x="4363187" y="148189"/>
                  <a:pt x="4374975" y="171765"/>
                </a:cubicBezTo>
                <a:cubicBezTo>
                  <a:pt x="4381711" y="185237"/>
                  <a:pt x="4390798" y="197771"/>
                  <a:pt x="4395183" y="212181"/>
                </a:cubicBezTo>
                <a:cubicBezTo>
                  <a:pt x="4406971" y="250912"/>
                  <a:pt x="4416331" y="290467"/>
                  <a:pt x="4430546" y="328375"/>
                </a:cubicBezTo>
                <a:cubicBezTo>
                  <a:pt x="4435598" y="341847"/>
                  <a:pt x="4440913" y="355223"/>
                  <a:pt x="4445702" y="368791"/>
                </a:cubicBezTo>
                <a:cubicBezTo>
                  <a:pt x="4451019" y="383856"/>
                  <a:pt x="4455249" y="399300"/>
                  <a:pt x="4460858" y="414258"/>
                </a:cubicBezTo>
                <a:cubicBezTo>
                  <a:pt x="4465361" y="426266"/>
                  <a:pt x="4471341" y="437679"/>
                  <a:pt x="4476014" y="449622"/>
                </a:cubicBezTo>
                <a:cubicBezTo>
                  <a:pt x="4486500" y="476419"/>
                  <a:pt x="4496081" y="503562"/>
                  <a:pt x="4506325" y="530453"/>
                </a:cubicBezTo>
                <a:cubicBezTo>
                  <a:pt x="4509553" y="538927"/>
                  <a:pt x="4510988" y="548457"/>
                  <a:pt x="4516429" y="555712"/>
                </a:cubicBezTo>
                <a:cubicBezTo>
                  <a:pt x="4521481" y="562448"/>
                  <a:pt x="4526691" y="569068"/>
                  <a:pt x="4531585" y="575920"/>
                </a:cubicBezTo>
                <a:cubicBezTo>
                  <a:pt x="4535114" y="580861"/>
                  <a:pt x="4538974" y="585645"/>
                  <a:pt x="4541689" y="591076"/>
                </a:cubicBezTo>
                <a:cubicBezTo>
                  <a:pt x="4544071" y="595839"/>
                  <a:pt x="4542975" y="602467"/>
                  <a:pt x="4546741" y="606232"/>
                </a:cubicBezTo>
                <a:cubicBezTo>
                  <a:pt x="4550507" y="609997"/>
                  <a:pt x="4556845" y="609599"/>
                  <a:pt x="4561897" y="611283"/>
                </a:cubicBezTo>
                <a:cubicBezTo>
                  <a:pt x="4566949" y="607915"/>
                  <a:pt x="4573259" y="605921"/>
                  <a:pt x="4577052" y="601180"/>
                </a:cubicBezTo>
                <a:cubicBezTo>
                  <a:pt x="4580379" y="597022"/>
                  <a:pt x="4579722" y="590787"/>
                  <a:pt x="4582104" y="586024"/>
                </a:cubicBezTo>
                <a:cubicBezTo>
                  <a:pt x="4584819" y="580593"/>
                  <a:pt x="4589493" y="576299"/>
                  <a:pt x="4592208" y="570868"/>
                </a:cubicBezTo>
                <a:cubicBezTo>
                  <a:pt x="4599120" y="557044"/>
                  <a:pt x="4615520" y="507935"/>
                  <a:pt x="4617468" y="500141"/>
                </a:cubicBezTo>
                <a:cubicBezTo>
                  <a:pt x="4621449" y="484218"/>
                  <a:pt x="4622137" y="479271"/>
                  <a:pt x="4627572" y="464777"/>
                </a:cubicBezTo>
                <a:cubicBezTo>
                  <a:pt x="4633987" y="447671"/>
                  <a:pt x="4638137" y="440430"/>
                  <a:pt x="4642727" y="424362"/>
                </a:cubicBezTo>
                <a:cubicBezTo>
                  <a:pt x="4644634" y="417686"/>
                  <a:pt x="4645708" y="410781"/>
                  <a:pt x="4647779" y="404154"/>
                </a:cubicBezTo>
                <a:cubicBezTo>
                  <a:pt x="4654133" y="383823"/>
                  <a:pt x="4661977" y="363966"/>
                  <a:pt x="4667987" y="343531"/>
                </a:cubicBezTo>
                <a:cubicBezTo>
                  <a:pt x="4681977" y="295964"/>
                  <a:pt x="4662655" y="339038"/>
                  <a:pt x="4683143" y="298064"/>
                </a:cubicBezTo>
                <a:cubicBezTo>
                  <a:pt x="4684827" y="291328"/>
                  <a:pt x="4685524" y="284265"/>
                  <a:pt x="4688195" y="277856"/>
                </a:cubicBezTo>
                <a:cubicBezTo>
                  <a:pt x="4693988" y="263952"/>
                  <a:pt x="4703640" y="251729"/>
                  <a:pt x="4708403" y="237440"/>
                </a:cubicBezTo>
                <a:cubicBezTo>
                  <a:pt x="4716974" y="211727"/>
                  <a:pt x="4714044" y="214167"/>
                  <a:pt x="4743766" y="186921"/>
                </a:cubicBezTo>
                <a:cubicBezTo>
                  <a:pt x="4752718" y="178715"/>
                  <a:pt x="4763974" y="173449"/>
                  <a:pt x="4774078" y="166713"/>
                </a:cubicBezTo>
                <a:cubicBezTo>
                  <a:pt x="4784182" y="170081"/>
                  <a:pt x="4796858" y="169286"/>
                  <a:pt x="4804389" y="176817"/>
                </a:cubicBezTo>
                <a:cubicBezTo>
                  <a:pt x="4818276" y="190704"/>
                  <a:pt x="4823807" y="210997"/>
                  <a:pt x="4834701" y="227337"/>
                </a:cubicBezTo>
                <a:lnTo>
                  <a:pt x="4844805" y="242492"/>
                </a:lnTo>
                <a:cubicBezTo>
                  <a:pt x="4857503" y="280587"/>
                  <a:pt x="4840374" y="233630"/>
                  <a:pt x="4859961" y="272804"/>
                </a:cubicBezTo>
                <a:cubicBezTo>
                  <a:pt x="4880881" y="314644"/>
                  <a:pt x="4846156" y="259672"/>
                  <a:pt x="4875116" y="303116"/>
                </a:cubicBezTo>
                <a:cubicBezTo>
                  <a:pt x="4878742" y="317618"/>
                  <a:pt x="4884123" y="341337"/>
                  <a:pt x="4890272" y="353635"/>
                </a:cubicBezTo>
                <a:cubicBezTo>
                  <a:pt x="4895324" y="363739"/>
                  <a:pt x="4899942" y="374071"/>
                  <a:pt x="4905428" y="383946"/>
                </a:cubicBezTo>
                <a:cubicBezTo>
                  <a:pt x="4908377" y="389254"/>
                  <a:pt x="4912817" y="393671"/>
                  <a:pt x="4915532" y="399102"/>
                </a:cubicBezTo>
                <a:cubicBezTo>
                  <a:pt x="4917914" y="403865"/>
                  <a:pt x="4917998" y="409603"/>
                  <a:pt x="4920584" y="414258"/>
                </a:cubicBezTo>
                <a:cubicBezTo>
                  <a:pt x="4926481" y="424873"/>
                  <a:pt x="4940792" y="444570"/>
                  <a:pt x="4940792" y="444570"/>
                </a:cubicBezTo>
                <a:cubicBezTo>
                  <a:pt x="4942476" y="449622"/>
                  <a:pt x="4943462" y="454962"/>
                  <a:pt x="4945843" y="459725"/>
                </a:cubicBezTo>
                <a:cubicBezTo>
                  <a:pt x="4953193" y="474426"/>
                  <a:pt x="4981058" y="504467"/>
                  <a:pt x="4986259" y="510245"/>
                </a:cubicBezTo>
                <a:cubicBezTo>
                  <a:pt x="4999201" y="524625"/>
                  <a:pt x="5010684" y="533615"/>
                  <a:pt x="5026674" y="545608"/>
                </a:cubicBezTo>
                <a:cubicBezTo>
                  <a:pt x="5031531" y="549251"/>
                  <a:pt x="5036778" y="552344"/>
                  <a:pt x="5041830" y="555712"/>
                </a:cubicBezTo>
                <a:cubicBezTo>
                  <a:pt x="5048566" y="554028"/>
                  <a:pt x="5056704" y="555105"/>
                  <a:pt x="5062038" y="550660"/>
                </a:cubicBezTo>
                <a:cubicBezTo>
                  <a:pt x="5067823" y="545839"/>
                  <a:pt x="5069175" y="537375"/>
                  <a:pt x="5072142" y="530453"/>
                </a:cubicBezTo>
                <a:cubicBezTo>
                  <a:pt x="5078737" y="515066"/>
                  <a:pt x="5079582" y="502303"/>
                  <a:pt x="5082246" y="484985"/>
                </a:cubicBezTo>
                <a:cubicBezTo>
                  <a:pt x="5084057" y="473216"/>
                  <a:pt x="5084963" y="461298"/>
                  <a:pt x="5087298" y="449622"/>
                </a:cubicBezTo>
                <a:cubicBezTo>
                  <a:pt x="5088342" y="444400"/>
                  <a:pt x="5090949" y="439604"/>
                  <a:pt x="5092350" y="434466"/>
                </a:cubicBezTo>
                <a:cubicBezTo>
                  <a:pt x="5096004" y="421069"/>
                  <a:pt x="5099894" y="407699"/>
                  <a:pt x="5102453" y="394050"/>
                </a:cubicBezTo>
                <a:cubicBezTo>
                  <a:pt x="5111824" y="344067"/>
                  <a:pt x="5103387" y="358138"/>
                  <a:pt x="5112557" y="303116"/>
                </a:cubicBezTo>
                <a:cubicBezTo>
                  <a:pt x="5114840" y="289418"/>
                  <a:pt x="5120549" y="276425"/>
                  <a:pt x="5122661" y="262700"/>
                </a:cubicBezTo>
                <a:cubicBezTo>
                  <a:pt x="5126029" y="240808"/>
                  <a:pt x="5127692" y="218585"/>
                  <a:pt x="5132765" y="197025"/>
                </a:cubicBezTo>
                <a:cubicBezTo>
                  <a:pt x="5134490" y="189694"/>
                  <a:pt x="5140072" y="183809"/>
                  <a:pt x="5142869" y="176817"/>
                </a:cubicBezTo>
                <a:cubicBezTo>
                  <a:pt x="5154751" y="147112"/>
                  <a:pt x="5152170" y="132152"/>
                  <a:pt x="5178232" y="106090"/>
                </a:cubicBezTo>
                <a:cubicBezTo>
                  <a:pt x="5183284" y="101038"/>
                  <a:pt x="5187185" y="94479"/>
                  <a:pt x="5193388" y="90934"/>
                </a:cubicBezTo>
                <a:cubicBezTo>
                  <a:pt x="5199416" y="87489"/>
                  <a:pt x="5206860" y="87566"/>
                  <a:pt x="5213596" y="85882"/>
                </a:cubicBezTo>
                <a:cubicBezTo>
                  <a:pt x="5218648" y="87566"/>
                  <a:pt x="5223989" y="88552"/>
                  <a:pt x="5228752" y="90934"/>
                </a:cubicBezTo>
                <a:cubicBezTo>
                  <a:pt x="5250923" y="102019"/>
                  <a:pt x="5252400" y="112927"/>
                  <a:pt x="5269167" y="136402"/>
                </a:cubicBezTo>
                <a:cubicBezTo>
                  <a:pt x="5281015" y="171946"/>
                  <a:pt x="5265595" y="128067"/>
                  <a:pt x="5284323" y="171765"/>
                </a:cubicBezTo>
                <a:cubicBezTo>
                  <a:pt x="5286421" y="176660"/>
                  <a:pt x="5287277" y="182026"/>
                  <a:pt x="5289375" y="186921"/>
                </a:cubicBezTo>
                <a:cubicBezTo>
                  <a:pt x="5292342" y="193843"/>
                  <a:pt x="5297233" y="199941"/>
                  <a:pt x="5299479" y="207129"/>
                </a:cubicBezTo>
                <a:cubicBezTo>
                  <a:pt x="5305692" y="227010"/>
                  <a:pt x="5308048" y="247991"/>
                  <a:pt x="5314635" y="267752"/>
                </a:cubicBezTo>
                <a:cubicBezTo>
                  <a:pt x="5326743" y="304076"/>
                  <a:pt x="5312058" y="258730"/>
                  <a:pt x="5324739" y="303116"/>
                </a:cubicBezTo>
                <a:cubicBezTo>
                  <a:pt x="5326202" y="308236"/>
                  <a:pt x="5328260" y="313171"/>
                  <a:pt x="5329790" y="318271"/>
                </a:cubicBezTo>
                <a:cubicBezTo>
                  <a:pt x="5333313" y="330014"/>
                  <a:pt x="5336735" y="341789"/>
                  <a:pt x="5339894" y="353635"/>
                </a:cubicBezTo>
                <a:cubicBezTo>
                  <a:pt x="5343472" y="367052"/>
                  <a:pt x="5344657" y="381232"/>
                  <a:pt x="5349998" y="394050"/>
                </a:cubicBezTo>
                <a:cubicBezTo>
                  <a:pt x="5353237" y="401822"/>
                  <a:pt x="5360260" y="407406"/>
                  <a:pt x="5365154" y="414258"/>
                </a:cubicBezTo>
                <a:cubicBezTo>
                  <a:pt x="5402776" y="466928"/>
                  <a:pt x="5343248" y="387973"/>
                  <a:pt x="5390414" y="444570"/>
                </a:cubicBezTo>
                <a:cubicBezTo>
                  <a:pt x="5394301" y="449234"/>
                  <a:pt x="5395777" y="455932"/>
                  <a:pt x="5400518" y="459725"/>
                </a:cubicBezTo>
                <a:cubicBezTo>
                  <a:pt x="5403813" y="462361"/>
                  <a:pt x="5434560" y="469499"/>
                  <a:pt x="5435881" y="469829"/>
                </a:cubicBezTo>
                <a:cubicBezTo>
                  <a:pt x="5445985" y="456357"/>
                  <a:pt x="5460868" y="445390"/>
                  <a:pt x="5466193" y="429414"/>
                </a:cubicBezTo>
                <a:cubicBezTo>
                  <a:pt x="5478891" y="391319"/>
                  <a:pt x="5461762" y="438276"/>
                  <a:pt x="5481348" y="399102"/>
                </a:cubicBezTo>
                <a:cubicBezTo>
                  <a:pt x="5483729" y="394339"/>
                  <a:pt x="5484302" y="388841"/>
                  <a:pt x="5486400" y="383946"/>
                </a:cubicBezTo>
                <a:cubicBezTo>
                  <a:pt x="5489367" y="377024"/>
                  <a:pt x="5493608" y="370690"/>
                  <a:pt x="5496504" y="363739"/>
                </a:cubicBezTo>
                <a:cubicBezTo>
                  <a:pt x="5502038" y="350458"/>
                  <a:pt x="5507110" y="336973"/>
                  <a:pt x="5511660" y="323323"/>
                </a:cubicBezTo>
                <a:cubicBezTo>
                  <a:pt x="5513856" y="316736"/>
                  <a:pt x="5514274" y="309617"/>
                  <a:pt x="5516712" y="303116"/>
                </a:cubicBezTo>
                <a:cubicBezTo>
                  <a:pt x="5519356" y="296064"/>
                  <a:pt x="5524434" y="290053"/>
                  <a:pt x="5526816" y="282908"/>
                </a:cubicBezTo>
                <a:cubicBezTo>
                  <a:pt x="5531207" y="269734"/>
                  <a:pt x="5532529" y="255666"/>
                  <a:pt x="5536920" y="242492"/>
                </a:cubicBezTo>
                <a:lnTo>
                  <a:pt x="5547024" y="212181"/>
                </a:lnTo>
                <a:cubicBezTo>
                  <a:pt x="5548708" y="207129"/>
                  <a:pt x="5550098" y="201969"/>
                  <a:pt x="5552076" y="197025"/>
                </a:cubicBezTo>
                <a:cubicBezTo>
                  <a:pt x="5555127" y="189396"/>
                  <a:pt x="5563380" y="163731"/>
                  <a:pt x="5572283" y="156609"/>
                </a:cubicBezTo>
                <a:cubicBezTo>
                  <a:pt x="5576441" y="153282"/>
                  <a:pt x="5582387" y="153242"/>
                  <a:pt x="5587439" y="151558"/>
                </a:cubicBezTo>
                <a:cubicBezTo>
                  <a:pt x="5597543" y="153242"/>
                  <a:pt x="5608797" y="151634"/>
                  <a:pt x="5617751" y="156609"/>
                </a:cubicBezTo>
                <a:cubicBezTo>
                  <a:pt x="5625111" y="160698"/>
                  <a:pt x="5628078" y="169919"/>
                  <a:pt x="5632906" y="176817"/>
                </a:cubicBezTo>
                <a:cubicBezTo>
                  <a:pt x="5639870" y="186765"/>
                  <a:pt x="5647683" y="196268"/>
                  <a:pt x="5653114" y="207129"/>
                </a:cubicBezTo>
                <a:lnTo>
                  <a:pt x="5683426" y="267752"/>
                </a:lnTo>
                <a:cubicBezTo>
                  <a:pt x="5686794" y="274488"/>
                  <a:pt x="5691149" y="280815"/>
                  <a:pt x="5693530" y="287960"/>
                </a:cubicBezTo>
                <a:cubicBezTo>
                  <a:pt x="5697429" y="299657"/>
                  <a:pt x="5710769" y="342648"/>
                  <a:pt x="5718789" y="358687"/>
                </a:cubicBezTo>
                <a:cubicBezTo>
                  <a:pt x="5721504" y="364118"/>
                  <a:pt x="5725881" y="368571"/>
                  <a:pt x="5728893" y="373843"/>
                </a:cubicBezTo>
                <a:cubicBezTo>
                  <a:pt x="5732629" y="380382"/>
                  <a:pt x="5735629" y="387314"/>
                  <a:pt x="5738997" y="394050"/>
                </a:cubicBezTo>
                <a:cubicBezTo>
                  <a:pt x="5749511" y="436107"/>
                  <a:pt x="5736709" y="394525"/>
                  <a:pt x="5754153" y="429414"/>
                </a:cubicBezTo>
                <a:cubicBezTo>
                  <a:pt x="5756535" y="434177"/>
                  <a:pt x="5757742" y="439450"/>
                  <a:pt x="5759205" y="444570"/>
                </a:cubicBezTo>
                <a:cubicBezTo>
                  <a:pt x="5761112" y="451246"/>
                  <a:pt x="5761152" y="458567"/>
                  <a:pt x="5764257" y="464777"/>
                </a:cubicBezTo>
                <a:cubicBezTo>
                  <a:pt x="5773039" y="482342"/>
                  <a:pt x="5788358" y="496666"/>
                  <a:pt x="5794568" y="515297"/>
                </a:cubicBezTo>
                <a:cubicBezTo>
                  <a:pt x="5796252" y="520349"/>
                  <a:pt x="5796525" y="526120"/>
                  <a:pt x="5799620" y="530453"/>
                </a:cubicBezTo>
                <a:cubicBezTo>
                  <a:pt x="5805157" y="538204"/>
                  <a:pt x="5813555" y="543491"/>
                  <a:pt x="5819828" y="550660"/>
                </a:cubicBezTo>
                <a:cubicBezTo>
                  <a:pt x="5825373" y="556997"/>
                  <a:pt x="5828591" y="565388"/>
                  <a:pt x="5834984" y="570868"/>
                </a:cubicBezTo>
                <a:cubicBezTo>
                  <a:pt x="5840702" y="575769"/>
                  <a:pt x="5848456" y="577604"/>
                  <a:pt x="5855192" y="580972"/>
                </a:cubicBezTo>
                <a:cubicBezTo>
                  <a:pt x="5866980" y="579288"/>
                  <a:pt x="5879150" y="579342"/>
                  <a:pt x="5890555" y="575920"/>
                </a:cubicBezTo>
                <a:cubicBezTo>
                  <a:pt x="5900603" y="572906"/>
                  <a:pt x="5914423" y="557104"/>
                  <a:pt x="5920867" y="550660"/>
                </a:cubicBezTo>
                <a:cubicBezTo>
                  <a:pt x="5932061" y="517077"/>
                  <a:pt x="5920960" y="548758"/>
                  <a:pt x="5946126" y="490037"/>
                </a:cubicBezTo>
                <a:cubicBezTo>
                  <a:pt x="5949698" y="481702"/>
                  <a:pt x="5953739" y="473497"/>
                  <a:pt x="5956230" y="464777"/>
                </a:cubicBezTo>
                <a:cubicBezTo>
                  <a:pt x="5960840" y="448643"/>
                  <a:pt x="5973487" y="383545"/>
                  <a:pt x="5976438" y="368791"/>
                </a:cubicBezTo>
                <a:lnTo>
                  <a:pt x="5981490" y="343531"/>
                </a:lnTo>
                <a:cubicBezTo>
                  <a:pt x="5983174" y="335111"/>
                  <a:pt x="5985594" y="326805"/>
                  <a:pt x="5986542" y="318271"/>
                </a:cubicBezTo>
                <a:cubicBezTo>
                  <a:pt x="5992182" y="267511"/>
                  <a:pt x="5986772" y="287270"/>
                  <a:pt x="5996646" y="257648"/>
                </a:cubicBezTo>
                <a:cubicBezTo>
                  <a:pt x="5998330" y="244176"/>
                  <a:pt x="5999269" y="230591"/>
                  <a:pt x="6001698" y="217233"/>
                </a:cubicBezTo>
                <a:cubicBezTo>
                  <a:pt x="6002651" y="211994"/>
                  <a:pt x="6005595" y="207275"/>
                  <a:pt x="6006750" y="202077"/>
                </a:cubicBezTo>
                <a:cubicBezTo>
                  <a:pt x="6016675" y="157411"/>
                  <a:pt x="6006787" y="186789"/>
                  <a:pt x="6016853" y="151558"/>
                </a:cubicBezTo>
                <a:cubicBezTo>
                  <a:pt x="6018316" y="146438"/>
                  <a:pt x="6019523" y="141165"/>
                  <a:pt x="6021905" y="136402"/>
                </a:cubicBezTo>
                <a:cubicBezTo>
                  <a:pt x="6024620" y="130971"/>
                  <a:pt x="6028641" y="126298"/>
                  <a:pt x="6032009" y="121246"/>
                </a:cubicBezTo>
                <a:cubicBezTo>
                  <a:pt x="6038745" y="122930"/>
                  <a:pt x="6046329" y="122618"/>
                  <a:pt x="6052217" y="126298"/>
                </a:cubicBezTo>
                <a:cubicBezTo>
                  <a:pt x="6080142" y="143751"/>
                  <a:pt x="6067203" y="141113"/>
                  <a:pt x="6077477" y="161661"/>
                </a:cubicBezTo>
                <a:cubicBezTo>
                  <a:pt x="6081868" y="170444"/>
                  <a:pt x="6087864" y="178337"/>
                  <a:pt x="6092632" y="186921"/>
                </a:cubicBezTo>
                <a:cubicBezTo>
                  <a:pt x="6096289" y="193504"/>
                  <a:pt x="6099000" y="200590"/>
                  <a:pt x="6102736" y="207129"/>
                </a:cubicBezTo>
                <a:cubicBezTo>
                  <a:pt x="6105748" y="212401"/>
                  <a:pt x="6109828" y="217013"/>
                  <a:pt x="6112840" y="222285"/>
                </a:cubicBezTo>
                <a:cubicBezTo>
                  <a:pt x="6116576" y="228824"/>
                  <a:pt x="6119069" y="236034"/>
                  <a:pt x="6122944" y="242492"/>
                </a:cubicBezTo>
                <a:cubicBezTo>
                  <a:pt x="6129192" y="252905"/>
                  <a:pt x="6136416" y="262700"/>
                  <a:pt x="6143152" y="272804"/>
                </a:cubicBezTo>
                <a:cubicBezTo>
                  <a:pt x="6146520" y="277856"/>
                  <a:pt x="6150864" y="282379"/>
                  <a:pt x="6153256" y="287960"/>
                </a:cubicBezTo>
                <a:cubicBezTo>
                  <a:pt x="6158308" y="299748"/>
                  <a:pt x="6163104" y="311648"/>
                  <a:pt x="6168411" y="323323"/>
                </a:cubicBezTo>
                <a:cubicBezTo>
                  <a:pt x="6171527" y="330179"/>
                  <a:pt x="6175399" y="336675"/>
                  <a:pt x="6178515" y="343531"/>
                </a:cubicBezTo>
                <a:cubicBezTo>
                  <a:pt x="6185560" y="359029"/>
                  <a:pt x="6193854" y="377009"/>
                  <a:pt x="6198723" y="394050"/>
                </a:cubicBezTo>
                <a:cubicBezTo>
                  <a:pt x="6200631" y="400726"/>
                  <a:pt x="6201040" y="407876"/>
                  <a:pt x="6203775" y="414258"/>
                </a:cubicBezTo>
                <a:cubicBezTo>
                  <a:pt x="6206167" y="419839"/>
                  <a:pt x="6211164" y="423983"/>
                  <a:pt x="6213879" y="429414"/>
                </a:cubicBezTo>
                <a:cubicBezTo>
                  <a:pt x="6216261" y="434177"/>
                  <a:pt x="6216549" y="439807"/>
                  <a:pt x="6218931" y="444570"/>
                </a:cubicBezTo>
                <a:cubicBezTo>
                  <a:pt x="6230956" y="468619"/>
                  <a:pt x="6238371" y="476735"/>
                  <a:pt x="6259346" y="495089"/>
                </a:cubicBezTo>
                <a:cubicBezTo>
                  <a:pt x="6263915" y="499087"/>
                  <a:pt x="6269450" y="501825"/>
                  <a:pt x="6274502" y="505193"/>
                </a:cubicBezTo>
                <a:cubicBezTo>
                  <a:pt x="6281238" y="503509"/>
                  <a:pt x="6288682" y="503586"/>
                  <a:pt x="6294710" y="500141"/>
                </a:cubicBezTo>
                <a:cubicBezTo>
                  <a:pt x="6313821" y="489220"/>
                  <a:pt x="6307465" y="485800"/>
                  <a:pt x="6314918" y="469829"/>
                </a:cubicBezTo>
                <a:cubicBezTo>
                  <a:pt x="6324472" y="449356"/>
                  <a:pt x="6338085" y="430639"/>
                  <a:pt x="6345229" y="409206"/>
                </a:cubicBezTo>
                <a:cubicBezTo>
                  <a:pt x="6352201" y="388290"/>
                  <a:pt x="6347327" y="398481"/>
                  <a:pt x="6360385" y="378895"/>
                </a:cubicBezTo>
                <a:cubicBezTo>
                  <a:pt x="6362069" y="373843"/>
                  <a:pt x="6363339" y="368634"/>
                  <a:pt x="6365437" y="363739"/>
                </a:cubicBezTo>
                <a:cubicBezTo>
                  <a:pt x="6392012" y="301731"/>
                  <a:pt x="6360274" y="379119"/>
                  <a:pt x="6385645" y="328375"/>
                </a:cubicBezTo>
                <a:cubicBezTo>
                  <a:pt x="6391380" y="316904"/>
                  <a:pt x="6396745" y="305178"/>
                  <a:pt x="6400800" y="293012"/>
                </a:cubicBezTo>
                <a:cubicBezTo>
                  <a:pt x="6405191" y="279838"/>
                  <a:pt x="6404694" y="265017"/>
                  <a:pt x="6410904" y="252596"/>
                </a:cubicBezTo>
                <a:cubicBezTo>
                  <a:pt x="6414272" y="245860"/>
                  <a:pt x="6418041" y="239310"/>
                  <a:pt x="6421008" y="232388"/>
                </a:cubicBezTo>
                <a:cubicBezTo>
                  <a:pt x="6423106" y="227494"/>
                  <a:pt x="6423679" y="221996"/>
                  <a:pt x="6426060" y="217233"/>
                </a:cubicBezTo>
                <a:cubicBezTo>
                  <a:pt x="6430451" y="208450"/>
                  <a:pt x="6436825" y="200756"/>
                  <a:pt x="6441216" y="191973"/>
                </a:cubicBezTo>
                <a:cubicBezTo>
                  <a:pt x="6443598" y="187210"/>
                  <a:pt x="6443886" y="181580"/>
                  <a:pt x="6446268" y="176817"/>
                </a:cubicBezTo>
                <a:cubicBezTo>
                  <a:pt x="6448983" y="171386"/>
                  <a:pt x="6453657" y="167092"/>
                  <a:pt x="6456372" y="161661"/>
                </a:cubicBezTo>
                <a:cubicBezTo>
                  <a:pt x="6458753" y="156898"/>
                  <a:pt x="6458015" y="150597"/>
                  <a:pt x="6461424" y="146506"/>
                </a:cubicBezTo>
                <a:cubicBezTo>
                  <a:pt x="6466814" y="140038"/>
                  <a:pt x="6474780" y="136244"/>
                  <a:pt x="6481631" y="131350"/>
                </a:cubicBezTo>
                <a:cubicBezTo>
                  <a:pt x="6498769" y="119108"/>
                  <a:pt x="6493175" y="122450"/>
                  <a:pt x="6511943" y="116194"/>
                </a:cubicBezTo>
                <a:cubicBezTo>
                  <a:pt x="6524269" y="120303"/>
                  <a:pt x="6532462" y="121557"/>
                  <a:pt x="6542255" y="131350"/>
                </a:cubicBezTo>
                <a:cubicBezTo>
                  <a:pt x="6556731" y="145826"/>
                  <a:pt x="6549193" y="145228"/>
                  <a:pt x="6557410" y="161661"/>
                </a:cubicBezTo>
                <a:cubicBezTo>
                  <a:pt x="6560125" y="167092"/>
                  <a:pt x="6564799" y="171386"/>
                  <a:pt x="6567514" y="176817"/>
                </a:cubicBezTo>
                <a:cubicBezTo>
                  <a:pt x="6569896" y="181580"/>
                  <a:pt x="6570696" y="186987"/>
                  <a:pt x="6572566" y="191973"/>
                </a:cubicBezTo>
                <a:cubicBezTo>
                  <a:pt x="6575750" y="200464"/>
                  <a:pt x="6579802" y="208630"/>
                  <a:pt x="6582670" y="217233"/>
                </a:cubicBezTo>
                <a:cubicBezTo>
                  <a:pt x="6584866" y="223820"/>
                  <a:pt x="6585284" y="230939"/>
                  <a:pt x="6587722" y="237440"/>
                </a:cubicBezTo>
                <a:cubicBezTo>
                  <a:pt x="6590366" y="244492"/>
                  <a:pt x="6595444" y="250503"/>
                  <a:pt x="6597826" y="257648"/>
                </a:cubicBezTo>
                <a:cubicBezTo>
                  <a:pt x="6602217" y="270822"/>
                  <a:pt x="6603054" y="285061"/>
                  <a:pt x="6607930" y="298064"/>
                </a:cubicBezTo>
                <a:cubicBezTo>
                  <a:pt x="6612982" y="311536"/>
                  <a:pt x="6618535" y="324830"/>
                  <a:pt x="6623085" y="338479"/>
                </a:cubicBezTo>
                <a:cubicBezTo>
                  <a:pt x="6629492" y="357701"/>
                  <a:pt x="6625893" y="356818"/>
                  <a:pt x="6633189" y="373843"/>
                </a:cubicBezTo>
                <a:cubicBezTo>
                  <a:pt x="6636156" y="380765"/>
                  <a:pt x="6640496" y="387058"/>
                  <a:pt x="6643293" y="394050"/>
                </a:cubicBezTo>
                <a:cubicBezTo>
                  <a:pt x="6655299" y="424065"/>
                  <a:pt x="6651005" y="418517"/>
                  <a:pt x="6658449" y="444570"/>
                </a:cubicBezTo>
                <a:cubicBezTo>
                  <a:pt x="6659912" y="449690"/>
                  <a:pt x="6660306" y="455465"/>
                  <a:pt x="6663501" y="459725"/>
                </a:cubicBezTo>
                <a:cubicBezTo>
                  <a:pt x="6728295" y="546117"/>
                  <a:pt x="6692277" y="508647"/>
                  <a:pt x="6739280" y="535504"/>
                </a:cubicBezTo>
                <a:cubicBezTo>
                  <a:pt x="6766705" y="551175"/>
                  <a:pt x="6741801" y="541396"/>
                  <a:pt x="6769592" y="550660"/>
                </a:cubicBezTo>
                <a:cubicBezTo>
                  <a:pt x="6776328" y="548976"/>
                  <a:pt x="6783771" y="549053"/>
                  <a:pt x="6789799" y="545608"/>
                </a:cubicBezTo>
                <a:cubicBezTo>
                  <a:pt x="6803988" y="537500"/>
                  <a:pt x="6806223" y="529171"/>
                  <a:pt x="6810007" y="515297"/>
                </a:cubicBezTo>
                <a:cubicBezTo>
                  <a:pt x="6813661" y="501900"/>
                  <a:pt x="6815720" y="488055"/>
                  <a:pt x="6820111" y="474881"/>
                </a:cubicBezTo>
                <a:cubicBezTo>
                  <a:pt x="6822492" y="467737"/>
                  <a:pt x="6826847" y="461410"/>
                  <a:pt x="6830215" y="454674"/>
                </a:cubicBezTo>
                <a:cubicBezTo>
                  <a:pt x="6831899" y="441202"/>
                  <a:pt x="6832838" y="427616"/>
                  <a:pt x="6835267" y="414258"/>
                </a:cubicBezTo>
                <a:cubicBezTo>
                  <a:pt x="6836220" y="409019"/>
                  <a:pt x="6838856" y="404222"/>
                  <a:pt x="6840319" y="399102"/>
                </a:cubicBezTo>
                <a:cubicBezTo>
                  <a:pt x="6842226" y="392426"/>
                  <a:pt x="6843544" y="385593"/>
                  <a:pt x="6845371" y="378895"/>
                </a:cubicBezTo>
                <a:cubicBezTo>
                  <a:pt x="6848597" y="367067"/>
                  <a:pt x="6852717" y="355477"/>
                  <a:pt x="6855474" y="343531"/>
                </a:cubicBezTo>
                <a:cubicBezTo>
                  <a:pt x="6857777" y="333550"/>
                  <a:pt x="6858694" y="323297"/>
                  <a:pt x="6860526" y="313219"/>
                </a:cubicBezTo>
                <a:cubicBezTo>
                  <a:pt x="6862062" y="304771"/>
                  <a:pt x="6863715" y="296342"/>
                  <a:pt x="6865578" y="287960"/>
                </a:cubicBezTo>
                <a:cubicBezTo>
                  <a:pt x="6867084" y="281182"/>
                  <a:pt x="6869268" y="274560"/>
                  <a:pt x="6870630" y="267752"/>
                </a:cubicBezTo>
                <a:cubicBezTo>
                  <a:pt x="6872639" y="257708"/>
                  <a:pt x="6873198" y="247378"/>
                  <a:pt x="6875682" y="237440"/>
                </a:cubicBezTo>
                <a:cubicBezTo>
                  <a:pt x="6878265" y="227108"/>
                  <a:pt x="6882418" y="217233"/>
                  <a:pt x="6885786" y="207129"/>
                </a:cubicBezTo>
                <a:lnTo>
                  <a:pt x="6890838" y="191973"/>
                </a:lnTo>
                <a:cubicBezTo>
                  <a:pt x="6892522" y="186921"/>
                  <a:pt x="6893150" y="181383"/>
                  <a:pt x="6895890" y="176817"/>
                </a:cubicBezTo>
                <a:cubicBezTo>
                  <a:pt x="6911046" y="151557"/>
                  <a:pt x="6917791" y="118712"/>
                  <a:pt x="6941357" y="101038"/>
                </a:cubicBezTo>
                <a:cubicBezTo>
                  <a:pt x="6954829" y="90934"/>
                  <a:pt x="6965797" y="76052"/>
                  <a:pt x="6981773" y="70727"/>
                </a:cubicBezTo>
                <a:cubicBezTo>
                  <a:pt x="7003516" y="63479"/>
                  <a:pt x="6991763" y="66967"/>
                  <a:pt x="7017136" y="60623"/>
                </a:cubicBezTo>
                <a:cubicBezTo>
                  <a:pt x="7027240" y="63991"/>
                  <a:pt x="7039131" y="64074"/>
                  <a:pt x="7047448" y="70727"/>
                </a:cubicBezTo>
                <a:cubicBezTo>
                  <a:pt x="7056930" y="78313"/>
                  <a:pt x="7067656" y="101038"/>
                  <a:pt x="7067656" y="101038"/>
                </a:cubicBezTo>
                <a:cubicBezTo>
                  <a:pt x="7071024" y="111142"/>
                  <a:pt x="7074699" y="121149"/>
                  <a:pt x="7077759" y="131350"/>
                </a:cubicBezTo>
                <a:cubicBezTo>
                  <a:pt x="7085540" y="157289"/>
                  <a:pt x="7080650" y="147964"/>
                  <a:pt x="7087863" y="176817"/>
                </a:cubicBezTo>
                <a:cubicBezTo>
                  <a:pt x="7090836" y="188711"/>
                  <a:pt x="7094090" y="200550"/>
                  <a:pt x="7097967" y="212181"/>
                </a:cubicBezTo>
                <a:cubicBezTo>
                  <a:pt x="7102517" y="225830"/>
                  <a:pt x="7108573" y="238947"/>
                  <a:pt x="7113123" y="252596"/>
                </a:cubicBezTo>
                <a:cubicBezTo>
                  <a:pt x="7115319" y="259183"/>
                  <a:pt x="7115504" y="266395"/>
                  <a:pt x="7118175" y="272804"/>
                </a:cubicBezTo>
                <a:cubicBezTo>
                  <a:pt x="7123968" y="286707"/>
                  <a:pt x="7131647" y="299747"/>
                  <a:pt x="7138383" y="313219"/>
                </a:cubicBezTo>
                <a:lnTo>
                  <a:pt x="7148487" y="333427"/>
                </a:lnTo>
                <a:cubicBezTo>
                  <a:pt x="7151855" y="340163"/>
                  <a:pt x="7156209" y="346491"/>
                  <a:pt x="7158590" y="353635"/>
                </a:cubicBezTo>
                <a:cubicBezTo>
                  <a:pt x="7168835" y="384370"/>
                  <a:pt x="7156956" y="353166"/>
                  <a:pt x="7173746" y="383946"/>
                </a:cubicBezTo>
                <a:cubicBezTo>
                  <a:pt x="7205930" y="442948"/>
                  <a:pt x="7179424" y="406199"/>
                  <a:pt x="7214162" y="449622"/>
                </a:cubicBezTo>
                <a:cubicBezTo>
                  <a:pt x="7215846" y="454674"/>
                  <a:pt x="7216355" y="460285"/>
                  <a:pt x="7219214" y="464777"/>
                </a:cubicBezTo>
                <a:cubicBezTo>
                  <a:pt x="7239398" y="496495"/>
                  <a:pt x="7243733" y="499401"/>
                  <a:pt x="7264681" y="520349"/>
                </a:cubicBezTo>
                <a:cubicBezTo>
                  <a:pt x="7269733" y="518665"/>
                  <a:pt x="7276428" y="519388"/>
                  <a:pt x="7279837" y="515297"/>
                </a:cubicBezTo>
                <a:cubicBezTo>
                  <a:pt x="7285643" y="508330"/>
                  <a:pt x="7287073" y="498640"/>
                  <a:pt x="7289941" y="490037"/>
                </a:cubicBezTo>
                <a:cubicBezTo>
                  <a:pt x="7292137" y="483450"/>
                  <a:pt x="7292951" y="476465"/>
                  <a:pt x="7294993" y="469829"/>
                </a:cubicBezTo>
                <a:cubicBezTo>
                  <a:pt x="7299691" y="454560"/>
                  <a:pt x="7307015" y="440027"/>
                  <a:pt x="7310148" y="424362"/>
                </a:cubicBezTo>
                <a:lnTo>
                  <a:pt x="7325304" y="348583"/>
                </a:lnTo>
                <a:cubicBezTo>
                  <a:pt x="7325304" y="348582"/>
                  <a:pt x="7335407" y="298066"/>
                  <a:pt x="7335408" y="298064"/>
                </a:cubicBezTo>
                <a:cubicBezTo>
                  <a:pt x="7338776" y="287960"/>
                  <a:pt x="7342710" y="278027"/>
                  <a:pt x="7345512" y="267752"/>
                </a:cubicBezTo>
                <a:cubicBezTo>
                  <a:pt x="7347771" y="259468"/>
                  <a:pt x="7347629" y="250562"/>
                  <a:pt x="7350564" y="242492"/>
                </a:cubicBezTo>
                <a:cubicBezTo>
                  <a:pt x="7354424" y="231876"/>
                  <a:pt x="7360668" y="222285"/>
                  <a:pt x="7365720" y="212181"/>
                </a:cubicBezTo>
                <a:cubicBezTo>
                  <a:pt x="7376236" y="170119"/>
                  <a:pt x="7363431" y="211710"/>
                  <a:pt x="7380876" y="176817"/>
                </a:cubicBezTo>
                <a:cubicBezTo>
                  <a:pt x="7383257" y="172054"/>
                  <a:pt x="7383285" y="166285"/>
                  <a:pt x="7385927" y="161661"/>
                </a:cubicBezTo>
                <a:cubicBezTo>
                  <a:pt x="7390104" y="154351"/>
                  <a:pt x="7396413" y="148460"/>
                  <a:pt x="7401083" y="141454"/>
                </a:cubicBezTo>
                <a:cubicBezTo>
                  <a:pt x="7408257" y="130693"/>
                  <a:pt x="7420906" y="105426"/>
                  <a:pt x="7431395" y="95986"/>
                </a:cubicBezTo>
                <a:cubicBezTo>
                  <a:pt x="7455145" y="74611"/>
                  <a:pt x="7465198" y="70376"/>
                  <a:pt x="7492018" y="60623"/>
                </a:cubicBezTo>
                <a:cubicBezTo>
                  <a:pt x="7502027" y="56983"/>
                  <a:pt x="7522330" y="50519"/>
                  <a:pt x="7522330" y="50519"/>
                </a:cubicBezTo>
                <a:cubicBezTo>
                  <a:pt x="7527382" y="53887"/>
                  <a:pt x="7533757" y="55830"/>
                  <a:pt x="7537485" y="60623"/>
                </a:cubicBezTo>
                <a:cubicBezTo>
                  <a:pt x="7551856" y="79100"/>
                  <a:pt x="7562124" y="103607"/>
                  <a:pt x="7567797" y="126298"/>
                </a:cubicBezTo>
                <a:cubicBezTo>
                  <a:pt x="7569481" y="133034"/>
                  <a:pt x="7571708" y="139657"/>
                  <a:pt x="7572849" y="146506"/>
                </a:cubicBezTo>
                <a:cubicBezTo>
                  <a:pt x="7575260" y="160969"/>
                  <a:pt x="7579593" y="206606"/>
                  <a:pt x="7582953" y="222285"/>
                </a:cubicBezTo>
                <a:cubicBezTo>
                  <a:pt x="7585522" y="234272"/>
                  <a:pt x="7589689" y="245860"/>
                  <a:pt x="7593057" y="257648"/>
                </a:cubicBezTo>
                <a:cubicBezTo>
                  <a:pt x="7598109" y="291328"/>
                  <a:pt x="7601535" y="325292"/>
                  <a:pt x="7608213" y="358687"/>
                </a:cubicBezTo>
                <a:cubicBezTo>
                  <a:pt x="7620699" y="421128"/>
                  <a:pt x="7605379" y="343102"/>
                  <a:pt x="7618316" y="414258"/>
                </a:cubicBezTo>
                <a:cubicBezTo>
                  <a:pt x="7619852" y="422706"/>
                  <a:pt x="7621832" y="431070"/>
                  <a:pt x="7623368" y="439518"/>
                </a:cubicBezTo>
                <a:cubicBezTo>
                  <a:pt x="7625200" y="449596"/>
                  <a:pt x="7626244" y="459820"/>
                  <a:pt x="7628420" y="469829"/>
                </a:cubicBezTo>
                <a:cubicBezTo>
                  <a:pt x="7634668" y="498567"/>
                  <a:pt x="7641816" y="527102"/>
                  <a:pt x="7648628" y="555712"/>
                </a:cubicBezTo>
                <a:cubicBezTo>
                  <a:pt x="7651844" y="569221"/>
                  <a:pt x="7655364" y="582656"/>
                  <a:pt x="7658732" y="596128"/>
                </a:cubicBezTo>
                <a:cubicBezTo>
                  <a:pt x="7660416" y="602864"/>
                  <a:pt x="7661588" y="609748"/>
                  <a:pt x="7663784" y="616335"/>
                </a:cubicBezTo>
                <a:cubicBezTo>
                  <a:pt x="7667152" y="626439"/>
                  <a:pt x="7667498" y="638126"/>
                  <a:pt x="7673888" y="646647"/>
                </a:cubicBezTo>
                <a:cubicBezTo>
                  <a:pt x="7678940" y="653383"/>
                  <a:pt x="7684149" y="660003"/>
                  <a:pt x="7689043" y="666855"/>
                </a:cubicBezTo>
                <a:cubicBezTo>
                  <a:pt x="7692572" y="671796"/>
                  <a:pt x="7694854" y="677718"/>
                  <a:pt x="7699147" y="682011"/>
                </a:cubicBezTo>
                <a:cubicBezTo>
                  <a:pt x="7703440" y="686304"/>
                  <a:pt x="7709251" y="688746"/>
                  <a:pt x="7714303" y="692114"/>
                </a:cubicBezTo>
                <a:cubicBezTo>
                  <a:pt x="7717671" y="687062"/>
                  <a:pt x="7722015" y="682540"/>
                  <a:pt x="7724407" y="676959"/>
                </a:cubicBezTo>
                <a:cubicBezTo>
                  <a:pt x="7743982" y="631284"/>
                  <a:pt x="7714195" y="679647"/>
                  <a:pt x="7739563" y="641595"/>
                </a:cubicBezTo>
                <a:cubicBezTo>
                  <a:pt x="7741247" y="628123"/>
                  <a:pt x="7742383" y="614572"/>
                  <a:pt x="7744615" y="601180"/>
                </a:cubicBezTo>
                <a:cubicBezTo>
                  <a:pt x="7751951" y="557166"/>
                  <a:pt x="7746710" y="601855"/>
                  <a:pt x="7754719" y="565816"/>
                </a:cubicBezTo>
                <a:cubicBezTo>
                  <a:pt x="7756941" y="555817"/>
                  <a:pt x="7757549" y="545503"/>
                  <a:pt x="7759771" y="535504"/>
                </a:cubicBezTo>
                <a:cubicBezTo>
                  <a:pt x="7760926" y="530306"/>
                  <a:pt x="7763467" y="525499"/>
                  <a:pt x="7764822" y="520349"/>
                </a:cubicBezTo>
                <a:cubicBezTo>
                  <a:pt x="7771890" y="493490"/>
                  <a:pt x="7777400" y="466222"/>
                  <a:pt x="7785030" y="439518"/>
                </a:cubicBezTo>
                <a:cubicBezTo>
                  <a:pt x="7787521" y="430798"/>
                  <a:pt x="7792266" y="422861"/>
                  <a:pt x="7795134" y="414258"/>
                </a:cubicBezTo>
                <a:cubicBezTo>
                  <a:pt x="7797330" y="407671"/>
                  <a:pt x="7797515" y="400459"/>
                  <a:pt x="7800186" y="394050"/>
                </a:cubicBezTo>
                <a:cubicBezTo>
                  <a:pt x="7818899" y="349138"/>
                  <a:pt x="7818142" y="365443"/>
                  <a:pt x="7830498" y="328375"/>
                </a:cubicBezTo>
                <a:cubicBezTo>
                  <a:pt x="7832694" y="321788"/>
                  <a:pt x="7833354" y="314754"/>
                  <a:pt x="7835550" y="308167"/>
                </a:cubicBezTo>
                <a:cubicBezTo>
                  <a:pt x="7839351" y="296763"/>
                  <a:pt x="7849154" y="273705"/>
                  <a:pt x="7855757" y="262700"/>
                </a:cubicBezTo>
                <a:cubicBezTo>
                  <a:pt x="7862005" y="252287"/>
                  <a:pt x="7870534" y="243249"/>
                  <a:pt x="7875965" y="232388"/>
                </a:cubicBezTo>
                <a:cubicBezTo>
                  <a:pt x="7889002" y="206315"/>
                  <a:pt x="7888730" y="202342"/>
                  <a:pt x="7906277" y="181869"/>
                </a:cubicBezTo>
                <a:cubicBezTo>
                  <a:pt x="7910926" y="176445"/>
                  <a:pt x="7915229" y="170258"/>
                  <a:pt x="7921432" y="166713"/>
                </a:cubicBezTo>
                <a:cubicBezTo>
                  <a:pt x="7927460" y="163268"/>
                  <a:pt x="7934964" y="163568"/>
                  <a:pt x="7941640" y="161661"/>
                </a:cubicBezTo>
                <a:cubicBezTo>
                  <a:pt x="7946760" y="160198"/>
                  <a:pt x="7951744" y="158293"/>
                  <a:pt x="7956796" y="156609"/>
                </a:cubicBezTo>
                <a:cubicBezTo>
                  <a:pt x="7963532" y="158293"/>
                  <a:pt x="7971354" y="157625"/>
                  <a:pt x="7977004" y="161661"/>
                </a:cubicBezTo>
                <a:cubicBezTo>
                  <a:pt x="7983855" y="166555"/>
                  <a:pt x="7987331" y="174971"/>
                  <a:pt x="7992159" y="181869"/>
                </a:cubicBezTo>
                <a:cubicBezTo>
                  <a:pt x="8006798" y="202783"/>
                  <a:pt x="8012980" y="211034"/>
                  <a:pt x="8022471" y="232388"/>
                </a:cubicBezTo>
                <a:cubicBezTo>
                  <a:pt x="8034214" y="258809"/>
                  <a:pt x="8039451" y="278358"/>
                  <a:pt x="8047731" y="308167"/>
                </a:cubicBezTo>
                <a:cubicBezTo>
                  <a:pt x="8051448" y="321547"/>
                  <a:pt x="8054467" y="335111"/>
                  <a:pt x="8057835" y="348583"/>
                </a:cubicBezTo>
                <a:cubicBezTo>
                  <a:pt x="8059519" y="355319"/>
                  <a:pt x="8061746" y="361942"/>
                  <a:pt x="8062887" y="368791"/>
                </a:cubicBezTo>
                <a:cubicBezTo>
                  <a:pt x="8064277" y="377133"/>
                  <a:pt x="8071361" y="429580"/>
                  <a:pt x="8078042" y="449622"/>
                </a:cubicBezTo>
                <a:cubicBezTo>
                  <a:pt x="8080910" y="458225"/>
                  <a:pt x="8084778" y="466461"/>
                  <a:pt x="8088146" y="474881"/>
                </a:cubicBezTo>
                <a:cubicBezTo>
                  <a:pt x="8089830" y="484985"/>
                  <a:pt x="8091189" y="495149"/>
                  <a:pt x="8093198" y="505193"/>
                </a:cubicBezTo>
                <a:cubicBezTo>
                  <a:pt x="8094560" y="512001"/>
                  <a:pt x="8098250" y="518458"/>
                  <a:pt x="8098250" y="525401"/>
                </a:cubicBezTo>
                <a:cubicBezTo>
                  <a:pt x="8098250" y="527085"/>
                  <a:pt x="8094882" y="525401"/>
                  <a:pt x="8093198" y="525401"/>
                </a:cubicBezTo>
              </a:path>
            </a:pathLst>
          </a:custGeom>
          <a:noFill/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801578" y="3519038"/>
            <a:ext cx="1607349" cy="1167471"/>
            <a:chOff x="1986358" y="1877383"/>
            <a:chExt cx="3907983" cy="1734893"/>
          </a:xfrm>
        </p:grpSpPr>
        <p:sp>
          <p:nvSpPr>
            <p:cNvPr id="5" name="Explosion 2 4"/>
            <p:cNvSpPr/>
            <p:nvPr/>
          </p:nvSpPr>
          <p:spPr>
            <a:xfrm rot="11339924">
              <a:off x="1986358" y="1877383"/>
              <a:ext cx="3907983" cy="1734893"/>
            </a:xfrm>
            <a:prstGeom prst="irregularSeal2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914636" y="2450518"/>
              <a:ext cx="2455553" cy="70727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solidFill>
                    <a:schemeClr val="tx1"/>
                  </a:solidFill>
                </a:rPr>
                <a:t>PANIC!</a:t>
              </a:r>
              <a:endParaRPr lang="en-GB" sz="90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4" name="Straight Connector 3"/>
          <p:cNvCxnSpPr>
            <a:stCxn id="6" idx="0"/>
          </p:cNvCxnSpPr>
          <p:nvPr/>
        </p:nvCxnSpPr>
        <p:spPr>
          <a:xfrm flipV="1">
            <a:off x="592849" y="1568666"/>
            <a:ext cx="334855" cy="3384867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reeform 7"/>
          <p:cNvSpPr/>
          <p:nvPr/>
        </p:nvSpPr>
        <p:spPr>
          <a:xfrm>
            <a:off x="940506" y="1373300"/>
            <a:ext cx="8098250" cy="419310"/>
          </a:xfrm>
          <a:custGeom>
            <a:avLst/>
            <a:gdLst>
              <a:gd name="connsiteX0" fmla="*/ 0 w 8098250"/>
              <a:gd name="connsiteY0" fmla="*/ 328375 h 692114"/>
              <a:gd name="connsiteX1" fmla="*/ 30312 w 8098250"/>
              <a:gd name="connsiteY1" fmla="*/ 267752 h 692114"/>
              <a:gd name="connsiteX2" fmla="*/ 45468 w 8098250"/>
              <a:gd name="connsiteY2" fmla="*/ 207129 h 692114"/>
              <a:gd name="connsiteX3" fmla="*/ 55572 w 8098250"/>
              <a:gd name="connsiteY3" fmla="*/ 176817 h 692114"/>
              <a:gd name="connsiteX4" fmla="*/ 60624 w 8098250"/>
              <a:gd name="connsiteY4" fmla="*/ 161661 h 692114"/>
              <a:gd name="connsiteX5" fmla="*/ 70727 w 8098250"/>
              <a:gd name="connsiteY5" fmla="*/ 116194 h 692114"/>
              <a:gd name="connsiteX6" fmla="*/ 85883 w 8098250"/>
              <a:gd name="connsiteY6" fmla="*/ 70727 h 692114"/>
              <a:gd name="connsiteX7" fmla="*/ 95987 w 8098250"/>
              <a:gd name="connsiteY7" fmla="*/ 55571 h 692114"/>
              <a:gd name="connsiteX8" fmla="*/ 111143 w 8098250"/>
              <a:gd name="connsiteY8" fmla="*/ 50519 h 692114"/>
              <a:gd name="connsiteX9" fmla="*/ 131351 w 8098250"/>
              <a:gd name="connsiteY9" fmla="*/ 80830 h 692114"/>
              <a:gd name="connsiteX10" fmla="*/ 141455 w 8098250"/>
              <a:gd name="connsiteY10" fmla="*/ 95986 h 692114"/>
              <a:gd name="connsiteX11" fmla="*/ 156610 w 8098250"/>
              <a:gd name="connsiteY11" fmla="*/ 131350 h 692114"/>
              <a:gd name="connsiteX12" fmla="*/ 166714 w 8098250"/>
              <a:gd name="connsiteY12" fmla="*/ 161661 h 692114"/>
              <a:gd name="connsiteX13" fmla="*/ 171766 w 8098250"/>
              <a:gd name="connsiteY13" fmla="*/ 176817 h 692114"/>
              <a:gd name="connsiteX14" fmla="*/ 181870 w 8098250"/>
              <a:gd name="connsiteY14" fmla="*/ 197025 h 692114"/>
              <a:gd name="connsiteX15" fmla="*/ 202078 w 8098250"/>
              <a:gd name="connsiteY15" fmla="*/ 262700 h 692114"/>
              <a:gd name="connsiteX16" fmla="*/ 212182 w 8098250"/>
              <a:gd name="connsiteY16" fmla="*/ 293012 h 692114"/>
              <a:gd name="connsiteX17" fmla="*/ 232389 w 8098250"/>
              <a:gd name="connsiteY17" fmla="*/ 343531 h 692114"/>
              <a:gd name="connsiteX18" fmla="*/ 237441 w 8098250"/>
              <a:gd name="connsiteY18" fmla="*/ 363739 h 692114"/>
              <a:gd name="connsiteX19" fmla="*/ 242493 w 8098250"/>
              <a:gd name="connsiteY19" fmla="*/ 388998 h 692114"/>
              <a:gd name="connsiteX20" fmla="*/ 252597 w 8098250"/>
              <a:gd name="connsiteY20" fmla="*/ 429414 h 692114"/>
              <a:gd name="connsiteX21" fmla="*/ 262701 w 8098250"/>
              <a:gd name="connsiteY21" fmla="*/ 464777 h 692114"/>
              <a:gd name="connsiteX22" fmla="*/ 287961 w 8098250"/>
              <a:gd name="connsiteY22" fmla="*/ 383946 h 692114"/>
              <a:gd name="connsiteX23" fmla="*/ 298064 w 8098250"/>
              <a:gd name="connsiteY23" fmla="*/ 338479 h 692114"/>
              <a:gd name="connsiteX24" fmla="*/ 303116 w 8098250"/>
              <a:gd name="connsiteY24" fmla="*/ 318271 h 692114"/>
              <a:gd name="connsiteX25" fmla="*/ 308168 w 8098250"/>
              <a:gd name="connsiteY25" fmla="*/ 293012 h 692114"/>
              <a:gd name="connsiteX26" fmla="*/ 318272 w 8098250"/>
              <a:gd name="connsiteY26" fmla="*/ 267752 h 692114"/>
              <a:gd name="connsiteX27" fmla="*/ 333428 w 8098250"/>
              <a:gd name="connsiteY27" fmla="*/ 222285 h 692114"/>
              <a:gd name="connsiteX28" fmla="*/ 348584 w 8098250"/>
              <a:gd name="connsiteY28" fmla="*/ 171765 h 692114"/>
              <a:gd name="connsiteX29" fmla="*/ 358688 w 8098250"/>
              <a:gd name="connsiteY29" fmla="*/ 151558 h 692114"/>
              <a:gd name="connsiteX30" fmla="*/ 373843 w 8098250"/>
              <a:gd name="connsiteY30" fmla="*/ 141454 h 692114"/>
              <a:gd name="connsiteX31" fmla="*/ 394051 w 8098250"/>
              <a:gd name="connsiteY31" fmla="*/ 146506 h 692114"/>
              <a:gd name="connsiteX32" fmla="*/ 419311 w 8098250"/>
              <a:gd name="connsiteY32" fmla="*/ 191973 h 692114"/>
              <a:gd name="connsiteX33" fmla="*/ 449622 w 8098250"/>
              <a:gd name="connsiteY33" fmla="*/ 242492 h 692114"/>
              <a:gd name="connsiteX34" fmla="*/ 464778 w 8098250"/>
              <a:gd name="connsiteY34" fmla="*/ 277856 h 692114"/>
              <a:gd name="connsiteX35" fmla="*/ 479934 w 8098250"/>
              <a:gd name="connsiteY35" fmla="*/ 313219 h 692114"/>
              <a:gd name="connsiteX36" fmla="*/ 484986 w 8098250"/>
              <a:gd name="connsiteY36" fmla="*/ 333427 h 692114"/>
              <a:gd name="connsiteX37" fmla="*/ 495090 w 8098250"/>
              <a:gd name="connsiteY37" fmla="*/ 368791 h 692114"/>
              <a:gd name="connsiteX38" fmla="*/ 500142 w 8098250"/>
              <a:gd name="connsiteY38" fmla="*/ 404154 h 692114"/>
              <a:gd name="connsiteX39" fmla="*/ 520350 w 8098250"/>
              <a:gd name="connsiteY39" fmla="*/ 444570 h 692114"/>
              <a:gd name="connsiteX40" fmla="*/ 530453 w 8098250"/>
              <a:gd name="connsiteY40" fmla="*/ 464777 h 692114"/>
              <a:gd name="connsiteX41" fmla="*/ 545609 w 8098250"/>
              <a:gd name="connsiteY41" fmla="*/ 474881 h 692114"/>
              <a:gd name="connsiteX42" fmla="*/ 560765 w 8098250"/>
              <a:gd name="connsiteY42" fmla="*/ 490037 h 692114"/>
              <a:gd name="connsiteX43" fmla="*/ 580973 w 8098250"/>
              <a:gd name="connsiteY43" fmla="*/ 484985 h 692114"/>
              <a:gd name="connsiteX44" fmla="*/ 596129 w 8098250"/>
              <a:gd name="connsiteY44" fmla="*/ 439518 h 692114"/>
              <a:gd name="connsiteX45" fmla="*/ 606232 w 8098250"/>
              <a:gd name="connsiteY45" fmla="*/ 368791 h 692114"/>
              <a:gd name="connsiteX46" fmla="*/ 616336 w 8098250"/>
              <a:gd name="connsiteY46" fmla="*/ 343531 h 692114"/>
              <a:gd name="connsiteX47" fmla="*/ 631492 w 8098250"/>
              <a:gd name="connsiteY47" fmla="*/ 282908 h 692114"/>
              <a:gd name="connsiteX48" fmla="*/ 641596 w 8098250"/>
              <a:gd name="connsiteY48" fmla="*/ 252596 h 692114"/>
              <a:gd name="connsiteX49" fmla="*/ 646648 w 8098250"/>
              <a:gd name="connsiteY49" fmla="*/ 227337 h 692114"/>
              <a:gd name="connsiteX50" fmla="*/ 656752 w 8098250"/>
              <a:gd name="connsiteY50" fmla="*/ 202077 h 692114"/>
              <a:gd name="connsiteX51" fmla="*/ 666856 w 8098250"/>
              <a:gd name="connsiteY51" fmla="*/ 156609 h 692114"/>
              <a:gd name="connsiteX52" fmla="*/ 676959 w 8098250"/>
              <a:gd name="connsiteY52" fmla="*/ 141454 h 692114"/>
              <a:gd name="connsiteX53" fmla="*/ 702219 w 8098250"/>
              <a:gd name="connsiteY53" fmla="*/ 80830 h 692114"/>
              <a:gd name="connsiteX54" fmla="*/ 712323 w 8098250"/>
              <a:gd name="connsiteY54" fmla="*/ 65675 h 692114"/>
              <a:gd name="connsiteX55" fmla="*/ 727479 w 8098250"/>
              <a:gd name="connsiteY55" fmla="*/ 55571 h 692114"/>
              <a:gd name="connsiteX56" fmla="*/ 757790 w 8098250"/>
              <a:gd name="connsiteY56" fmla="*/ 60623 h 692114"/>
              <a:gd name="connsiteX57" fmla="*/ 777998 w 8098250"/>
              <a:gd name="connsiteY57" fmla="*/ 85882 h 692114"/>
              <a:gd name="connsiteX58" fmla="*/ 798206 w 8098250"/>
              <a:gd name="connsiteY58" fmla="*/ 116194 h 692114"/>
              <a:gd name="connsiteX59" fmla="*/ 813362 w 8098250"/>
              <a:gd name="connsiteY59" fmla="*/ 136402 h 692114"/>
              <a:gd name="connsiteX60" fmla="*/ 823466 w 8098250"/>
              <a:gd name="connsiteY60" fmla="*/ 161661 h 692114"/>
              <a:gd name="connsiteX61" fmla="*/ 838621 w 8098250"/>
              <a:gd name="connsiteY61" fmla="*/ 181869 h 692114"/>
              <a:gd name="connsiteX62" fmla="*/ 848725 w 8098250"/>
              <a:gd name="connsiteY62" fmla="*/ 207129 h 692114"/>
              <a:gd name="connsiteX63" fmla="*/ 863881 w 8098250"/>
              <a:gd name="connsiteY63" fmla="*/ 232388 h 692114"/>
              <a:gd name="connsiteX64" fmla="*/ 873985 w 8098250"/>
              <a:gd name="connsiteY64" fmla="*/ 257648 h 692114"/>
              <a:gd name="connsiteX65" fmla="*/ 894193 w 8098250"/>
              <a:gd name="connsiteY65" fmla="*/ 298064 h 692114"/>
              <a:gd name="connsiteX66" fmla="*/ 899245 w 8098250"/>
              <a:gd name="connsiteY66" fmla="*/ 318271 h 692114"/>
              <a:gd name="connsiteX67" fmla="*/ 909348 w 8098250"/>
              <a:gd name="connsiteY67" fmla="*/ 338479 h 692114"/>
              <a:gd name="connsiteX68" fmla="*/ 929556 w 8098250"/>
              <a:gd name="connsiteY68" fmla="*/ 404154 h 692114"/>
              <a:gd name="connsiteX69" fmla="*/ 939660 w 8098250"/>
              <a:gd name="connsiteY69" fmla="*/ 429414 h 692114"/>
              <a:gd name="connsiteX70" fmla="*/ 954816 w 8098250"/>
              <a:gd name="connsiteY70" fmla="*/ 444570 h 692114"/>
              <a:gd name="connsiteX71" fmla="*/ 1005335 w 8098250"/>
              <a:gd name="connsiteY71" fmla="*/ 388998 h 692114"/>
              <a:gd name="connsiteX72" fmla="*/ 1020491 w 8098250"/>
              <a:gd name="connsiteY72" fmla="*/ 363739 h 692114"/>
              <a:gd name="connsiteX73" fmla="*/ 1035647 w 8098250"/>
              <a:gd name="connsiteY73" fmla="*/ 328375 h 692114"/>
              <a:gd name="connsiteX74" fmla="*/ 1040699 w 8098250"/>
              <a:gd name="connsiteY74" fmla="*/ 313219 h 692114"/>
              <a:gd name="connsiteX75" fmla="*/ 1055855 w 8098250"/>
              <a:gd name="connsiteY75" fmla="*/ 277856 h 692114"/>
              <a:gd name="connsiteX76" fmla="*/ 1071010 w 8098250"/>
              <a:gd name="connsiteY76" fmla="*/ 232388 h 692114"/>
              <a:gd name="connsiteX77" fmla="*/ 1091218 w 8098250"/>
              <a:gd name="connsiteY77" fmla="*/ 166713 h 692114"/>
              <a:gd name="connsiteX78" fmla="*/ 1111426 w 8098250"/>
              <a:gd name="connsiteY78" fmla="*/ 141454 h 692114"/>
              <a:gd name="connsiteX79" fmla="*/ 1126582 w 8098250"/>
              <a:gd name="connsiteY79" fmla="*/ 136402 h 692114"/>
              <a:gd name="connsiteX80" fmla="*/ 1141737 w 8098250"/>
              <a:gd name="connsiteY80" fmla="*/ 141454 h 692114"/>
              <a:gd name="connsiteX81" fmla="*/ 1161945 w 8098250"/>
              <a:gd name="connsiteY81" fmla="*/ 186921 h 692114"/>
              <a:gd name="connsiteX82" fmla="*/ 1172049 w 8098250"/>
              <a:gd name="connsiteY82" fmla="*/ 202077 h 692114"/>
              <a:gd name="connsiteX83" fmla="*/ 1182153 w 8098250"/>
              <a:gd name="connsiteY83" fmla="*/ 242492 h 692114"/>
              <a:gd name="connsiteX84" fmla="*/ 1202361 w 8098250"/>
              <a:gd name="connsiteY84" fmla="*/ 277856 h 692114"/>
              <a:gd name="connsiteX85" fmla="*/ 1212464 w 8098250"/>
              <a:gd name="connsiteY85" fmla="*/ 293012 h 692114"/>
              <a:gd name="connsiteX86" fmla="*/ 1217516 w 8098250"/>
              <a:gd name="connsiteY86" fmla="*/ 308167 h 692114"/>
              <a:gd name="connsiteX87" fmla="*/ 1227620 w 8098250"/>
              <a:gd name="connsiteY87" fmla="*/ 323323 h 692114"/>
              <a:gd name="connsiteX88" fmla="*/ 1242776 w 8098250"/>
              <a:gd name="connsiteY88" fmla="*/ 353635 h 692114"/>
              <a:gd name="connsiteX89" fmla="*/ 1257932 w 8098250"/>
              <a:gd name="connsiteY89" fmla="*/ 378895 h 692114"/>
              <a:gd name="connsiteX90" fmla="*/ 1268036 w 8098250"/>
              <a:gd name="connsiteY90" fmla="*/ 399102 h 692114"/>
              <a:gd name="connsiteX91" fmla="*/ 1288243 w 8098250"/>
              <a:gd name="connsiteY91" fmla="*/ 429414 h 692114"/>
              <a:gd name="connsiteX92" fmla="*/ 1303399 w 8098250"/>
              <a:gd name="connsiteY92" fmla="*/ 424362 h 692114"/>
              <a:gd name="connsiteX93" fmla="*/ 1313503 w 8098250"/>
              <a:gd name="connsiteY93" fmla="*/ 394050 h 692114"/>
              <a:gd name="connsiteX94" fmla="*/ 1323607 w 8098250"/>
              <a:gd name="connsiteY94" fmla="*/ 353635 h 692114"/>
              <a:gd name="connsiteX95" fmla="*/ 1333711 w 8098250"/>
              <a:gd name="connsiteY95" fmla="*/ 323323 h 692114"/>
              <a:gd name="connsiteX96" fmla="*/ 1338763 w 8098250"/>
              <a:gd name="connsiteY96" fmla="*/ 303116 h 692114"/>
              <a:gd name="connsiteX97" fmla="*/ 1343815 w 8098250"/>
              <a:gd name="connsiteY97" fmla="*/ 287960 h 692114"/>
              <a:gd name="connsiteX98" fmla="*/ 1348867 w 8098250"/>
              <a:gd name="connsiteY98" fmla="*/ 262700 h 692114"/>
              <a:gd name="connsiteX99" fmla="*/ 1353919 w 8098250"/>
              <a:gd name="connsiteY99" fmla="*/ 242492 h 692114"/>
              <a:gd name="connsiteX100" fmla="*/ 1369074 w 8098250"/>
              <a:gd name="connsiteY100" fmla="*/ 171765 h 692114"/>
              <a:gd name="connsiteX101" fmla="*/ 1389282 w 8098250"/>
              <a:gd name="connsiteY101" fmla="*/ 131350 h 692114"/>
              <a:gd name="connsiteX102" fmla="*/ 1394334 w 8098250"/>
              <a:gd name="connsiteY102" fmla="*/ 116194 h 692114"/>
              <a:gd name="connsiteX103" fmla="*/ 1449905 w 8098250"/>
              <a:gd name="connsiteY103" fmla="*/ 75779 h 692114"/>
              <a:gd name="connsiteX104" fmla="*/ 1470113 w 8098250"/>
              <a:gd name="connsiteY104" fmla="*/ 80830 h 692114"/>
              <a:gd name="connsiteX105" fmla="*/ 1495373 w 8098250"/>
              <a:gd name="connsiteY105" fmla="*/ 101038 h 692114"/>
              <a:gd name="connsiteX106" fmla="*/ 1530736 w 8098250"/>
              <a:gd name="connsiteY106" fmla="*/ 166713 h 692114"/>
              <a:gd name="connsiteX107" fmla="*/ 1550944 w 8098250"/>
              <a:gd name="connsiteY107" fmla="*/ 202077 h 692114"/>
              <a:gd name="connsiteX108" fmla="*/ 1555996 w 8098250"/>
              <a:gd name="connsiteY108" fmla="*/ 222285 h 692114"/>
              <a:gd name="connsiteX109" fmla="*/ 1581256 w 8098250"/>
              <a:gd name="connsiteY109" fmla="*/ 272804 h 692114"/>
              <a:gd name="connsiteX110" fmla="*/ 1586308 w 8098250"/>
              <a:gd name="connsiteY110" fmla="*/ 303116 h 692114"/>
              <a:gd name="connsiteX111" fmla="*/ 1591359 w 8098250"/>
              <a:gd name="connsiteY111" fmla="*/ 318271 h 692114"/>
              <a:gd name="connsiteX112" fmla="*/ 1601463 w 8098250"/>
              <a:gd name="connsiteY112" fmla="*/ 358687 h 692114"/>
              <a:gd name="connsiteX113" fmla="*/ 1611567 w 8098250"/>
              <a:gd name="connsiteY113" fmla="*/ 378895 h 692114"/>
              <a:gd name="connsiteX114" fmla="*/ 1626723 w 8098250"/>
              <a:gd name="connsiteY114" fmla="*/ 388998 h 692114"/>
              <a:gd name="connsiteX115" fmla="*/ 1657035 w 8098250"/>
              <a:gd name="connsiteY115" fmla="*/ 383946 h 692114"/>
              <a:gd name="connsiteX116" fmla="*/ 1692398 w 8098250"/>
              <a:gd name="connsiteY116" fmla="*/ 328375 h 692114"/>
              <a:gd name="connsiteX117" fmla="*/ 1697450 w 8098250"/>
              <a:gd name="connsiteY117" fmla="*/ 298064 h 692114"/>
              <a:gd name="connsiteX118" fmla="*/ 1707554 w 8098250"/>
              <a:gd name="connsiteY118" fmla="*/ 272804 h 692114"/>
              <a:gd name="connsiteX119" fmla="*/ 1717658 w 8098250"/>
              <a:gd name="connsiteY119" fmla="*/ 222285 h 692114"/>
              <a:gd name="connsiteX120" fmla="*/ 1727762 w 8098250"/>
              <a:gd name="connsiteY120" fmla="*/ 202077 h 692114"/>
              <a:gd name="connsiteX121" fmla="*/ 1732814 w 8098250"/>
              <a:gd name="connsiteY121" fmla="*/ 181869 h 692114"/>
              <a:gd name="connsiteX122" fmla="*/ 1737866 w 8098250"/>
              <a:gd name="connsiteY122" fmla="*/ 156609 h 692114"/>
              <a:gd name="connsiteX123" fmla="*/ 1763125 w 8098250"/>
              <a:gd name="connsiteY123" fmla="*/ 106090 h 692114"/>
              <a:gd name="connsiteX124" fmla="*/ 1768177 w 8098250"/>
              <a:gd name="connsiteY124" fmla="*/ 90934 h 692114"/>
              <a:gd name="connsiteX125" fmla="*/ 1793437 w 8098250"/>
              <a:gd name="connsiteY125" fmla="*/ 60623 h 692114"/>
              <a:gd name="connsiteX126" fmla="*/ 1808593 w 8098250"/>
              <a:gd name="connsiteY126" fmla="*/ 50519 h 692114"/>
              <a:gd name="connsiteX127" fmla="*/ 1823748 w 8098250"/>
              <a:gd name="connsiteY127" fmla="*/ 60623 h 692114"/>
              <a:gd name="connsiteX128" fmla="*/ 1833852 w 8098250"/>
              <a:gd name="connsiteY128" fmla="*/ 75779 h 692114"/>
              <a:gd name="connsiteX129" fmla="*/ 1849008 w 8098250"/>
              <a:gd name="connsiteY129" fmla="*/ 101038 h 692114"/>
              <a:gd name="connsiteX130" fmla="*/ 1864164 w 8098250"/>
              <a:gd name="connsiteY130" fmla="*/ 121246 h 692114"/>
              <a:gd name="connsiteX131" fmla="*/ 1874268 w 8098250"/>
              <a:gd name="connsiteY131" fmla="*/ 146506 h 692114"/>
              <a:gd name="connsiteX132" fmla="*/ 1894476 w 8098250"/>
              <a:gd name="connsiteY132" fmla="*/ 191973 h 692114"/>
              <a:gd name="connsiteX133" fmla="*/ 1909631 w 8098250"/>
              <a:gd name="connsiteY133" fmla="*/ 212181 h 692114"/>
              <a:gd name="connsiteX134" fmla="*/ 1919735 w 8098250"/>
              <a:gd name="connsiteY134" fmla="*/ 237440 h 692114"/>
              <a:gd name="connsiteX135" fmla="*/ 1934891 w 8098250"/>
              <a:gd name="connsiteY135" fmla="*/ 262700 h 692114"/>
              <a:gd name="connsiteX136" fmla="*/ 1955099 w 8098250"/>
              <a:gd name="connsiteY136" fmla="*/ 303116 h 692114"/>
              <a:gd name="connsiteX137" fmla="*/ 1965203 w 8098250"/>
              <a:gd name="connsiteY137" fmla="*/ 318271 h 692114"/>
              <a:gd name="connsiteX138" fmla="*/ 1985410 w 8098250"/>
              <a:gd name="connsiteY138" fmla="*/ 358687 h 692114"/>
              <a:gd name="connsiteX139" fmla="*/ 2005618 w 8098250"/>
              <a:gd name="connsiteY139" fmla="*/ 388998 h 692114"/>
              <a:gd name="connsiteX140" fmla="*/ 2030878 w 8098250"/>
              <a:gd name="connsiteY140" fmla="*/ 429414 h 692114"/>
              <a:gd name="connsiteX141" fmla="*/ 2056137 w 8098250"/>
              <a:gd name="connsiteY141" fmla="*/ 424362 h 692114"/>
              <a:gd name="connsiteX142" fmla="*/ 2071293 w 8098250"/>
              <a:gd name="connsiteY142" fmla="*/ 419310 h 692114"/>
              <a:gd name="connsiteX143" fmla="*/ 2076345 w 8098250"/>
              <a:gd name="connsiteY143" fmla="*/ 404154 h 692114"/>
              <a:gd name="connsiteX144" fmla="*/ 2086449 w 8098250"/>
              <a:gd name="connsiteY144" fmla="*/ 388998 h 692114"/>
              <a:gd name="connsiteX145" fmla="*/ 2091501 w 8098250"/>
              <a:gd name="connsiteY145" fmla="*/ 363739 h 692114"/>
              <a:gd name="connsiteX146" fmla="*/ 2096553 w 8098250"/>
              <a:gd name="connsiteY146" fmla="*/ 328375 h 692114"/>
              <a:gd name="connsiteX147" fmla="*/ 2101605 w 8098250"/>
              <a:gd name="connsiteY147" fmla="*/ 308167 h 692114"/>
              <a:gd name="connsiteX148" fmla="*/ 2111709 w 8098250"/>
              <a:gd name="connsiteY148" fmla="*/ 252596 h 692114"/>
              <a:gd name="connsiteX149" fmla="*/ 2121813 w 8098250"/>
              <a:gd name="connsiteY149" fmla="*/ 202077 h 692114"/>
              <a:gd name="connsiteX150" fmla="*/ 2126864 w 8098250"/>
              <a:gd name="connsiteY150" fmla="*/ 176817 h 692114"/>
              <a:gd name="connsiteX151" fmla="*/ 2152124 w 8098250"/>
              <a:gd name="connsiteY151" fmla="*/ 116194 h 692114"/>
              <a:gd name="connsiteX152" fmla="*/ 2157176 w 8098250"/>
              <a:gd name="connsiteY152" fmla="*/ 101038 h 692114"/>
              <a:gd name="connsiteX153" fmla="*/ 2187488 w 8098250"/>
              <a:gd name="connsiteY153" fmla="*/ 65675 h 692114"/>
              <a:gd name="connsiteX154" fmla="*/ 2217799 w 8098250"/>
              <a:gd name="connsiteY154" fmla="*/ 70727 h 692114"/>
              <a:gd name="connsiteX155" fmla="*/ 2243059 w 8098250"/>
              <a:gd name="connsiteY155" fmla="*/ 136402 h 692114"/>
              <a:gd name="connsiteX156" fmla="*/ 2253163 w 8098250"/>
              <a:gd name="connsiteY156" fmla="*/ 161661 h 692114"/>
              <a:gd name="connsiteX157" fmla="*/ 2268319 w 8098250"/>
              <a:gd name="connsiteY157" fmla="*/ 212181 h 692114"/>
              <a:gd name="connsiteX158" fmla="*/ 2273371 w 8098250"/>
              <a:gd name="connsiteY158" fmla="*/ 242492 h 692114"/>
              <a:gd name="connsiteX159" fmla="*/ 2283474 w 8098250"/>
              <a:gd name="connsiteY159" fmla="*/ 262700 h 692114"/>
              <a:gd name="connsiteX160" fmla="*/ 2288526 w 8098250"/>
              <a:gd name="connsiteY160" fmla="*/ 282908 h 692114"/>
              <a:gd name="connsiteX161" fmla="*/ 2328942 w 8098250"/>
              <a:gd name="connsiteY161" fmla="*/ 358687 h 692114"/>
              <a:gd name="connsiteX162" fmla="*/ 2339046 w 8098250"/>
              <a:gd name="connsiteY162" fmla="*/ 378895 h 692114"/>
              <a:gd name="connsiteX163" fmla="*/ 2349150 w 8098250"/>
              <a:gd name="connsiteY163" fmla="*/ 394050 h 692114"/>
              <a:gd name="connsiteX164" fmla="*/ 2359253 w 8098250"/>
              <a:gd name="connsiteY164" fmla="*/ 414258 h 692114"/>
              <a:gd name="connsiteX165" fmla="*/ 2384513 w 8098250"/>
              <a:gd name="connsiteY165" fmla="*/ 449622 h 692114"/>
              <a:gd name="connsiteX166" fmla="*/ 2404721 w 8098250"/>
              <a:gd name="connsiteY166" fmla="*/ 479933 h 692114"/>
              <a:gd name="connsiteX167" fmla="*/ 2424929 w 8098250"/>
              <a:gd name="connsiteY167" fmla="*/ 505193 h 692114"/>
              <a:gd name="connsiteX168" fmla="*/ 2435032 w 8098250"/>
              <a:gd name="connsiteY168" fmla="*/ 520349 h 692114"/>
              <a:gd name="connsiteX169" fmla="*/ 2450188 w 8098250"/>
              <a:gd name="connsiteY169" fmla="*/ 530453 h 692114"/>
              <a:gd name="connsiteX170" fmla="*/ 2470396 w 8098250"/>
              <a:gd name="connsiteY170" fmla="*/ 525401 h 692114"/>
              <a:gd name="connsiteX171" fmla="*/ 2490604 w 8098250"/>
              <a:gd name="connsiteY171" fmla="*/ 479933 h 692114"/>
              <a:gd name="connsiteX172" fmla="*/ 2515863 w 8098250"/>
              <a:gd name="connsiteY172" fmla="*/ 414258 h 692114"/>
              <a:gd name="connsiteX173" fmla="*/ 2525967 w 8098250"/>
              <a:gd name="connsiteY173" fmla="*/ 388998 h 692114"/>
              <a:gd name="connsiteX174" fmla="*/ 2546175 w 8098250"/>
              <a:gd name="connsiteY174" fmla="*/ 343531 h 692114"/>
              <a:gd name="connsiteX175" fmla="*/ 2591642 w 8098250"/>
              <a:gd name="connsiteY175" fmla="*/ 252596 h 692114"/>
              <a:gd name="connsiteX176" fmla="*/ 2621954 w 8098250"/>
              <a:gd name="connsiteY176" fmla="*/ 186921 h 692114"/>
              <a:gd name="connsiteX177" fmla="*/ 2632058 w 8098250"/>
              <a:gd name="connsiteY177" fmla="*/ 171765 h 692114"/>
              <a:gd name="connsiteX178" fmla="*/ 2642162 w 8098250"/>
              <a:gd name="connsiteY178" fmla="*/ 151558 h 692114"/>
              <a:gd name="connsiteX179" fmla="*/ 2687629 w 8098250"/>
              <a:gd name="connsiteY179" fmla="*/ 90934 h 692114"/>
              <a:gd name="connsiteX180" fmla="*/ 2702785 w 8098250"/>
              <a:gd name="connsiteY180" fmla="*/ 80830 h 692114"/>
              <a:gd name="connsiteX181" fmla="*/ 2717941 w 8098250"/>
              <a:gd name="connsiteY181" fmla="*/ 90934 h 692114"/>
              <a:gd name="connsiteX182" fmla="*/ 2738148 w 8098250"/>
              <a:gd name="connsiteY182" fmla="*/ 101038 h 692114"/>
              <a:gd name="connsiteX183" fmla="*/ 2778564 w 8098250"/>
              <a:gd name="connsiteY183" fmla="*/ 166713 h 692114"/>
              <a:gd name="connsiteX184" fmla="*/ 2793720 w 8098250"/>
              <a:gd name="connsiteY184" fmla="*/ 186921 h 692114"/>
              <a:gd name="connsiteX185" fmla="*/ 2803824 w 8098250"/>
              <a:gd name="connsiteY185" fmla="*/ 212181 h 692114"/>
              <a:gd name="connsiteX186" fmla="*/ 2839187 w 8098250"/>
              <a:gd name="connsiteY186" fmla="*/ 282908 h 692114"/>
              <a:gd name="connsiteX187" fmla="*/ 2859395 w 8098250"/>
              <a:gd name="connsiteY187" fmla="*/ 313219 h 692114"/>
              <a:gd name="connsiteX188" fmla="*/ 2869499 w 8098250"/>
              <a:gd name="connsiteY188" fmla="*/ 333427 h 692114"/>
              <a:gd name="connsiteX189" fmla="*/ 2874551 w 8098250"/>
              <a:gd name="connsiteY189" fmla="*/ 348583 h 692114"/>
              <a:gd name="connsiteX190" fmla="*/ 2884655 w 8098250"/>
              <a:gd name="connsiteY190" fmla="*/ 363739 h 692114"/>
              <a:gd name="connsiteX191" fmla="*/ 2904862 w 8098250"/>
              <a:gd name="connsiteY191" fmla="*/ 404154 h 692114"/>
              <a:gd name="connsiteX192" fmla="*/ 2909914 w 8098250"/>
              <a:gd name="connsiteY192" fmla="*/ 419310 h 692114"/>
              <a:gd name="connsiteX193" fmla="*/ 2930122 w 8098250"/>
              <a:gd name="connsiteY193" fmla="*/ 449622 h 692114"/>
              <a:gd name="connsiteX194" fmla="*/ 2945278 w 8098250"/>
              <a:gd name="connsiteY194" fmla="*/ 444570 h 692114"/>
              <a:gd name="connsiteX195" fmla="*/ 2960434 w 8098250"/>
              <a:gd name="connsiteY195" fmla="*/ 414258 h 692114"/>
              <a:gd name="connsiteX196" fmla="*/ 2970537 w 8098250"/>
              <a:gd name="connsiteY196" fmla="*/ 394050 h 692114"/>
              <a:gd name="connsiteX197" fmla="*/ 2990745 w 8098250"/>
              <a:gd name="connsiteY197" fmla="*/ 277856 h 692114"/>
              <a:gd name="connsiteX198" fmla="*/ 3016005 w 8098250"/>
              <a:gd name="connsiteY198" fmla="*/ 95986 h 692114"/>
              <a:gd name="connsiteX199" fmla="*/ 3026109 w 8098250"/>
              <a:gd name="connsiteY199" fmla="*/ 75779 h 692114"/>
              <a:gd name="connsiteX200" fmla="*/ 3031161 w 8098250"/>
              <a:gd name="connsiteY200" fmla="*/ 60623 h 692114"/>
              <a:gd name="connsiteX201" fmla="*/ 3061472 w 8098250"/>
              <a:gd name="connsiteY201" fmla="*/ 40415 h 692114"/>
              <a:gd name="connsiteX202" fmla="*/ 3106940 w 8098250"/>
              <a:gd name="connsiteY202" fmla="*/ 45467 h 692114"/>
              <a:gd name="connsiteX203" fmla="*/ 3127147 w 8098250"/>
              <a:gd name="connsiteY203" fmla="*/ 70727 h 692114"/>
              <a:gd name="connsiteX204" fmla="*/ 3157459 w 8098250"/>
              <a:gd name="connsiteY204" fmla="*/ 131350 h 692114"/>
              <a:gd name="connsiteX205" fmla="*/ 3197874 w 8098250"/>
              <a:gd name="connsiteY205" fmla="*/ 212181 h 692114"/>
              <a:gd name="connsiteX206" fmla="*/ 3238290 w 8098250"/>
              <a:gd name="connsiteY206" fmla="*/ 308167 h 692114"/>
              <a:gd name="connsiteX207" fmla="*/ 3248394 w 8098250"/>
              <a:gd name="connsiteY207" fmla="*/ 343531 h 692114"/>
              <a:gd name="connsiteX208" fmla="*/ 3283757 w 8098250"/>
              <a:gd name="connsiteY208" fmla="*/ 409206 h 692114"/>
              <a:gd name="connsiteX209" fmla="*/ 3293861 w 8098250"/>
              <a:gd name="connsiteY209" fmla="*/ 429414 h 692114"/>
              <a:gd name="connsiteX210" fmla="*/ 3314069 w 8098250"/>
              <a:gd name="connsiteY210" fmla="*/ 449622 h 692114"/>
              <a:gd name="connsiteX211" fmla="*/ 3339329 w 8098250"/>
              <a:gd name="connsiteY211" fmla="*/ 439518 h 692114"/>
              <a:gd name="connsiteX212" fmla="*/ 3344380 w 8098250"/>
              <a:gd name="connsiteY212" fmla="*/ 419310 h 692114"/>
              <a:gd name="connsiteX213" fmla="*/ 3364588 w 8098250"/>
              <a:gd name="connsiteY213" fmla="*/ 363739 h 692114"/>
              <a:gd name="connsiteX214" fmla="*/ 3379744 w 8098250"/>
              <a:gd name="connsiteY214" fmla="*/ 313219 h 692114"/>
              <a:gd name="connsiteX215" fmla="*/ 3389848 w 8098250"/>
              <a:gd name="connsiteY215" fmla="*/ 267752 h 692114"/>
              <a:gd name="connsiteX216" fmla="*/ 3430263 w 8098250"/>
              <a:gd name="connsiteY216" fmla="*/ 176817 h 692114"/>
              <a:gd name="connsiteX217" fmla="*/ 3445419 w 8098250"/>
              <a:gd name="connsiteY217" fmla="*/ 141454 h 692114"/>
              <a:gd name="connsiteX218" fmla="*/ 3490887 w 8098250"/>
              <a:gd name="connsiteY218" fmla="*/ 95986 h 692114"/>
              <a:gd name="connsiteX219" fmla="*/ 3506042 w 8098250"/>
              <a:gd name="connsiteY219" fmla="*/ 90934 h 692114"/>
              <a:gd name="connsiteX220" fmla="*/ 3521198 w 8098250"/>
              <a:gd name="connsiteY220" fmla="*/ 101038 h 692114"/>
              <a:gd name="connsiteX221" fmla="*/ 3541406 w 8098250"/>
              <a:gd name="connsiteY221" fmla="*/ 131350 h 692114"/>
              <a:gd name="connsiteX222" fmla="*/ 3566666 w 8098250"/>
              <a:gd name="connsiteY222" fmla="*/ 202077 h 692114"/>
              <a:gd name="connsiteX223" fmla="*/ 3576769 w 8098250"/>
              <a:gd name="connsiteY223" fmla="*/ 247544 h 692114"/>
              <a:gd name="connsiteX224" fmla="*/ 3612133 w 8098250"/>
              <a:gd name="connsiteY224" fmla="*/ 368791 h 692114"/>
              <a:gd name="connsiteX225" fmla="*/ 3632341 w 8098250"/>
              <a:gd name="connsiteY225" fmla="*/ 399102 h 692114"/>
              <a:gd name="connsiteX226" fmla="*/ 3642445 w 8098250"/>
              <a:gd name="connsiteY226" fmla="*/ 424362 h 692114"/>
              <a:gd name="connsiteX227" fmla="*/ 3667704 w 8098250"/>
              <a:gd name="connsiteY227" fmla="*/ 444570 h 692114"/>
              <a:gd name="connsiteX228" fmla="*/ 3677808 w 8098250"/>
              <a:gd name="connsiteY228" fmla="*/ 459725 h 692114"/>
              <a:gd name="connsiteX229" fmla="*/ 3718224 w 8098250"/>
              <a:gd name="connsiteY229" fmla="*/ 479933 h 692114"/>
              <a:gd name="connsiteX230" fmla="*/ 3743483 w 8098250"/>
              <a:gd name="connsiteY230" fmla="*/ 469829 h 692114"/>
              <a:gd name="connsiteX231" fmla="*/ 3753587 w 8098250"/>
              <a:gd name="connsiteY231" fmla="*/ 449622 h 692114"/>
              <a:gd name="connsiteX232" fmla="*/ 3778847 w 8098250"/>
              <a:gd name="connsiteY232" fmla="*/ 353635 h 692114"/>
              <a:gd name="connsiteX233" fmla="*/ 3804106 w 8098250"/>
              <a:gd name="connsiteY233" fmla="*/ 207129 h 692114"/>
              <a:gd name="connsiteX234" fmla="*/ 3814210 w 8098250"/>
              <a:gd name="connsiteY234" fmla="*/ 171765 h 692114"/>
              <a:gd name="connsiteX235" fmla="*/ 3834418 w 8098250"/>
              <a:gd name="connsiteY235" fmla="*/ 106090 h 692114"/>
              <a:gd name="connsiteX236" fmla="*/ 3849574 w 8098250"/>
              <a:gd name="connsiteY236" fmla="*/ 80830 h 692114"/>
              <a:gd name="connsiteX237" fmla="*/ 3859678 w 8098250"/>
              <a:gd name="connsiteY237" fmla="*/ 55571 h 692114"/>
              <a:gd name="connsiteX238" fmla="*/ 3900093 w 8098250"/>
              <a:gd name="connsiteY238" fmla="*/ 0 h 692114"/>
              <a:gd name="connsiteX239" fmla="*/ 3940509 w 8098250"/>
              <a:gd name="connsiteY239" fmla="*/ 10103 h 692114"/>
              <a:gd name="connsiteX240" fmla="*/ 3980924 w 8098250"/>
              <a:gd name="connsiteY240" fmla="*/ 65675 h 692114"/>
              <a:gd name="connsiteX241" fmla="*/ 4031443 w 8098250"/>
              <a:gd name="connsiteY241" fmla="*/ 176817 h 692114"/>
              <a:gd name="connsiteX242" fmla="*/ 4066807 w 8098250"/>
              <a:gd name="connsiteY242" fmla="*/ 272804 h 692114"/>
              <a:gd name="connsiteX243" fmla="*/ 4076911 w 8098250"/>
              <a:gd name="connsiteY243" fmla="*/ 303116 h 692114"/>
              <a:gd name="connsiteX244" fmla="*/ 4092067 w 8098250"/>
              <a:gd name="connsiteY244" fmla="*/ 333427 h 692114"/>
              <a:gd name="connsiteX245" fmla="*/ 4102171 w 8098250"/>
              <a:gd name="connsiteY245" fmla="*/ 358687 h 692114"/>
              <a:gd name="connsiteX246" fmla="*/ 4127430 w 8098250"/>
              <a:gd name="connsiteY246" fmla="*/ 399102 h 692114"/>
              <a:gd name="connsiteX247" fmla="*/ 4142586 w 8098250"/>
              <a:gd name="connsiteY247" fmla="*/ 414258 h 692114"/>
              <a:gd name="connsiteX248" fmla="*/ 4162794 w 8098250"/>
              <a:gd name="connsiteY248" fmla="*/ 409206 h 692114"/>
              <a:gd name="connsiteX249" fmla="*/ 4183001 w 8098250"/>
              <a:gd name="connsiteY249" fmla="*/ 378895 h 692114"/>
              <a:gd name="connsiteX250" fmla="*/ 4193105 w 8098250"/>
              <a:gd name="connsiteY250" fmla="*/ 358687 h 692114"/>
              <a:gd name="connsiteX251" fmla="*/ 4218365 w 8098250"/>
              <a:gd name="connsiteY251" fmla="*/ 282908 h 692114"/>
              <a:gd name="connsiteX252" fmla="*/ 4223417 w 8098250"/>
              <a:gd name="connsiteY252" fmla="*/ 247544 h 692114"/>
              <a:gd name="connsiteX253" fmla="*/ 4238573 w 8098250"/>
              <a:gd name="connsiteY253" fmla="*/ 181869 h 692114"/>
              <a:gd name="connsiteX254" fmla="*/ 4263832 w 8098250"/>
              <a:gd name="connsiteY254" fmla="*/ 126298 h 692114"/>
              <a:gd name="connsiteX255" fmla="*/ 4278988 w 8098250"/>
              <a:gd name="connsiteY255" fmla="*/ 90934 h 692114"/>
              <a:gd name="connsiteX256" fmla="*/ 4289092 w 8098250"/>
              <a:gd name="connsiteY256" fmla="*/ 75779 h 692114"/>
              <a:gd name="connsiteX257" fmla="*/ 4309300 w 8098250"/>
              <a:gd name="connsiteY257" fmla="*/ 70727 h 692114"/>
              <a:gd name="connsiteX258" fmla="*/ 4339611 w 8098250"/>
              <a:gd name="connsiteY258" fmla="*/ 101038 h 692114"/>
              <a:gd name="connsiteX259" fmla="*/ 4374975 w 8098250"/>
              <a:gd name="connsiteY259" fmla="*/ 171765 h 692114"/>
              <a:gd name="connsiteX260" fmla="*/ 4395183 w 8098250"/>
              <a:gd name="connsiteY260" fmla="*/ 212181 h 692114"/>
              <a:gd name="connsiteX261" fmla="*/ 4430546 w 8098250"/>
              <a:gd name="connsiteY261" fmla="*/ 328375 h 692114"/>
              <a:gd name="connsiteX262" fmla="*/ 4445702 w 8098250"/>
              <a:gd name="connsiteY262" fmla="*/ 368791 h 692114"/>
              <a:gd name="connsiteX263" fmla="*/ 4460858 w 8098250"/>
              <a:gd name="connsiteY263" fmla="*/ 414258 h 692114"/>
              <a:gd name="connsiteX264" fmla="*/ 4476014 w 8098250"/>
              <a:gd name="connsiteY264" fmla="*/ 449622 h 692114"/>
              <a:gd name="connsiteX265" fmla="*/ 4506325 w 8098250"/>
              <a:gd name="connsiteY265" fmla="*/ 530453 h 692114"/>
              <a:gd name="connsiteX266" fmla="*/ 4516429 w 8098250"/>
              <a:gd name="connsiteY266" fmla="*/ 555712 h 692114"/>
              <a:gd name="connsiteX267" fmla="*/ 4531585 w 8098250"/>
              <a:gd name="connsiteY267" fmla="*/ 575920 h 692114"/>
              <a:gd name="connsiteX268" fmla="*/ 4541689 w 8098250"/>
              <a:gd name="connsiteY268" fmla="*/ 591076 h 692114"/>
              <a:gd name="connsiteX269" fmla="*/ 4546741 w 8098250"/>
              <a:gd name="connsiteY269" fmla="*/ 606232 h 692114"/>
              <a:gd name="connsiteX270" fmla="*/ 4561897 w 8098250"/>
              <a:gd name="connsiteY270" fmla="*/ 611283 h 692114"/>
              <a:gd name="connsiteX271" fmla="*/ 4577052 w 8098250"/>
              <a:gd name="connsiteY271" fmla="*/ 601180 h 692114"/>
              <a:gd name="connsiteX272" fmla="*/ 4582104 w 8098250"/>
              <a:gd name="connsiteY272" fmla="*/ 586024 h 692114"/>
              <a:gd name="connsiteX273" fmla="*/ 4592208 w 8098250"/>
              <a:gd name="connsiteY273" fmla="*/ 570868 h 692114"/>
              <a:gd name="connsiteX274" fmla="*/ 4617468 w 8098250"/>
              <a:gd name="connsiteY274" fmla="*/ 500141 h 692114"/>
              <a:gd name="connsiteX275" fmla="*/ 4627572 w 8098250"/>
              <a:gd name="connsiteY275" fmla="*/ 464777 h 692114"/>
              <a:gd name="connsiteX276" fmla="*/ 4642727 w 8098250"/>
              <a:gd name="connsiteY276" fmla="*/ 424362 h 692114"/>
              <a:gd name="connsiteX277" fmla="*/ 4647779 w 8098250"/>
              <a:gd name="connsiteY277" fmla="*/ 404154 h 692114"/>
              <a:gd name="connsiteX278" fmla="*/ 4667987 w 8098250"/>
              <a:gd name="connsiteY278" fmla="*/ 343531 h 692114"/>
              <a:gd name="connsiteX279" fmla="*/ 4683143 w 8098250"/>
              <a:gd name="connsiteY279" fmla="*/ 298064 h 692114"/>
              <a:gd name="connsiteX280" fmla="*/ 4688195 w 8098250"/>
              <a:gd name="connsiteY280" fmla="*/ 277856 h 692114"/>
              <a:gd name="connsiteX281" fmla="*/ 4708403 w 8098250"/>
              <a:gd name="connsiteY281" fmla="*/ 237440 h 692114"/>
              <a:gd name="connsiteX282" fmla="*/ 4743766 w 8098250"/>
              <a:gd name="connsiteY282" fmla="*/ 186921 h 692114"/>
              <a:gd name="connsiteX283" fmla="*/ 4774078 w 8098250"/>
              <a:gd name="connsiteY283" fmla="*/ 166713 h 692114"/>
              <a:gd name="connsiteX284" fmla="*/ 4804389 w 8098250"/>
              <a:gd name="connsiteY284" fmla="*/ 176817 h 692114"/>
              <a:gd name="connsiteX285" fmla="*/ 4834701 w 8098250"/>
              <a:gd name="connsiteY285" fmla="*/ 227337 h 692114"/>
              <a:gd name="connsiteX286" fmla="*/ 4844805 w 8098250"/>
              <a:gd name="connsiteY286" fmla="*/ 242492 h 692114"/>
              <a:gd name="connsiteX287" fmla="*/ 4859961 w 8098250"/>
              <a:gd name="connsiteY287" fmla="*/ 272804 h 692114"/>
              <a:gd name="connsiteX288" fmla="*/ 4875116 w 8098250"/>
              <a:gd name="connsiteY288" fmla="*/ 303116 h 692114"/>
              <a:gd name="connsiteX289" fmla="*/ 4890272 w 8098250"/>
              <a:gd name="connsiteY289" fmla="*/ 353635 h 692114"/>
              <a:gd name="connsiteX290" fmla="*/ 4905428 w 8098250"/>
              <a:gd name="connsiteY290" fmla="*/ 383946 h 692114"/>
              <a:gd name="connsiteX291" fmla="*/ 4915532 w 8098250"/>
              <a:gd name="connsiteY291" fmla="*/ 399102 h 692114"/>
              <a:gd name="connsiteX292" fmla="*/ 4920584 w 8098250"/>
              <a:gd name="connsiteY292" fmla="*/ 414258 h 692114"/>
              <a:gd name="connsiteX293" fmla="*/ 4940792 w 8098250"/>
              <a:gd name="connsiteY293" fmla="*/ 444570 h 692114"/>
              <a:gd name="connsiteX294" fmla="*/ 4945843 w 8098250"/>
              <a:gd name="connsiteY294" fmla="*/ 459725 h 692114"/>
              <a:gd name="connsiteX295" fmla="*/ 4986259 w 8098250"/>
              <a:gd name="connsiteY295" fmla="*/ 510245 h 692114"/>
              <a:gd name="connsiteX296" fmla="*/ 5026674 w 8098250"/>
              <a:gd name="connsiteY296" fmla="*/ 545608 h 692114"/>
              <a:gd name="connsiteX297" fmla="*/ 5041830 w 8098250"/>
              <a:gd name="connsiteY297" fmla="*/ 555712 h 692114"/>
              <a:gd name="connsiteX298" fmla="*/ 5062038 w 8098250"/>
              <a:gd name="connsiteY298" fmla="*/ 550660 h 692114"/>
              <a:gd name="connsiteX299" fmla="*/ 5072142 w 8098250"/>
              <a:gd name="connsiteY299" fmla="*/ 530453 h 692114"/>
              <a:gd name="connsiteX300" fmla="*/ 5082246 w 8098250"/>
              <a:gd name="connsiteY300" fmla="*/ 484985 h 692114"/>
              <a:gd name="connsiteX301" fmla="*/ 5087298 w 8098250"/>
              <a:gd name="connsiteY301" fmla="*/ 449622 h 692114"/>
              <a:gd name="connsiteX302" fmla="*/ 5092350 w 8098250"/>
              <a:gd name="connsiteY302" fmla="*/ 434466 h 692114"/>
              <a:gd name="connsiteX303" fmla="*/ 5102453 w 8098250"/>
              <a:gd name="connsiteY303" fmla="*/ 394050 h 692114"/>
              <a:gd name="connsiteX304" fmla="*/ 5112557 w 8098250"/>
              <a:gd name="connsiteY304" fmla="*/ 303116 h 692114"/>
              <a:gd name="connsiteX305" fmla="*/ 5122661 w 8098250"/>
              <a:gd name="connsiteY305" fmla="*/ 262700 h 692114"/>
              <a:gd name="connsiteX306" fmla="*/ 5132765 w 8098250"/>
              <a:gd name="connsiteY306" fmla="*/ 197025 h 692114"/>
              <a:gd name="connsiteX307" fmla="*/ 5142869 w 8098250"/>
              <a:gd name="connsiteY307" fmla="*/ 176817 h 692114"/>
              <a:gd name="connsiteX308" fmla="*/ 5178232 w 8098250"/>
              <a:gd name="connsiteY308" fmla="*/ 106090 h 692114"/>
              <a:gd name="connsiteX309" fmla="*/ 5193388 w 8098250"/>
              <a:gd name="connsiteY309" fmla="*/ 90934 h 692114"/>
              <a:gd name="connsiteX310" fmla="*/ 5213596 w 8098250"/>
              <a:gd name="connsiteY310" fmla="*/ 85882 h 692114"/>
              <a:gd name="connsiteX311" fmla="*/ 5228752 w 8098250"/>
              <a:gd name="connsiteY311" fmla="*/ 90934 h 692114"/>
              <a:gd name="connsiteX312" fmla="*/ 5269167 w 8098250"/>
              <a:gd name="connsiteY312" fmla="*/ 136402 h 692114"/>
              <a:gd name="connsiteX313" fmla="*/ 5284323 w 8098250"/>
              <a:gd name="connsiteY313" fmla="*/ 171765 h 692114"/>
              <a:gd name="connsiteX314" fmla="*/ 5289375 w 8098250"/>
              <a:gd name="connsiteY314" fmla="*/ 186921 h 692114"/>
              <a:gd name="connsiteX315" fmla="*/ 5299479 w 8098250"/>
              <a:gd name="connsiteY315" fmla="*/ 207129 h 692114"/>
              <a:gd name="connsiteX316" fmla="*/ 5314635 w 8098250"/>
              <a:gd name="connsiteY316" fmla="*/ 267752 h 692114"/>
              <a:gd name="connsiteX317" fmla="*/ 5324739 w 8098250"/>
              <a:gd name="connsiteY317" fmla="*/ 303116 h 692114"/>
              <a:gd name="connsiteX318" fmla="*/ 5329790 w 8098250"/>
              <a:gd name="connsiteY318" fmla="*/ 318271 h 692114"/>
              <a:gd name="connsiteX319" fmla="*/ 5339894 w 8098250"/>
              <a:gd name="connsiteY319" fmla="*/ 353635 h 692114"/>
              <a:gd name="connsiteX320" fmla="*/ 5349998 w 8098250"/>
              <a:gd name="connsiteY320" fmla="*/ 394050 h 692114"/>
              <a:gd name="connsiteX321" fmla="*/ 5365154 w 8098250"/>
              <a:gd name="connsiteY321" fmla="*/ 414258 h 692114"/>
              <a:gd name="connsiteX322" fmla="*/ 5390414 w 8098250"/>
              <a:gd name="connsiteY322" fmla="*/ 444570 h 692114"/>
              <a:gd name="connsiteX323" fmla="*/ 5400518 w 8098250"/>
              <a:gd name="connsiteY323" fmla="*/ 459725 h 692114"/>
              <a:gd name="connsiteX324" fmla="*/ 5435881 w 8098250"/>
              <a:gd name="connsiteY324" fmla="*/ 469829 h 692114"/>
              <a:gd name="connsiteX325" fmla="*/ 5466193 w 8098250"/>
              <a:gd name="connsiteY325" fmla="*/ 429414 h 692114"/>
              <a:gd name="connsiteX326" fmla="*/ 5481348 w 8098250"/>
              <a:gd name="connsiteY326" fmla="*/ 399102 h 692114"/>
              <a:gd name="connsiteX327" fmla="*/ 5486400 w 8098250"/>
              <a:gd name="connsiteY327" fmla="*/ 383946 h 692114"/>
              <a:gd name="connsiteX328" fmla="*/ 5496504 w 8098250"/>
              <a:gd name="connsiteY328" fmla="*/ 363739 h 692114"/>
              <a:gd name="connsiteX329" fmla="*/ 5511660 w 8098250"/>
              <a:gd name="connsiteY329" fmla="*/ 323323 h 692114"/>
              <a:gd name="connsiteX330" fmla="*/ 5516712 w 8098250"/>
              <a:gd name="connsiteY330" fmla="*/ 303116 h 692114"/>
              <a:gd name="connsiteX331" fmla="*/ 5526816 w 8098250"/>
              <a:gd name="connsiteY331" fmla="*/ 282908 h 692114"/>
              <a:gd name="connsiteX332" fmla="*/ 5536920 w 8098250"/>
              <a:gd name="connsiteY332" fmla="*/ 242492 h 692114"/>
              <a:gd name="connsiteX333" fmla="*/ 5547024 w 8098250"/>
              <a:gd name="connsiteY333" fmla="*/ 212181 h 692114"/>
              <a:gd name="connsiteX334" fmla="*/ 5552076 w 8098250"/>
              <a:gd name="connsiteY334" fmla="*/ 197025 h 692114"/>
              <a:gd name="connsiteX335" fmla="*/ 5572283 w 8098250"/>
              <a:gd name="connsiteY335" fmla="*/ 156609 h 692114"/>
              <a:gd name="connsiteX336" fmla="*/ 5587439 w 8098250"/>
              <a:gd name="connsiteY336" fmla="*/ 151558 h 692114"/>
              <a:gd name="connsiteX337" fmla="*/ 5617751 w 8098250"/>
              <a:gd name="connsiteY337" fmla="*/ 156609 h 692114"/>
              <a:gd name="connsiteX338" fmla="*/ 5632906 w 8098250"/>
              <a:gd name="connsiteY338" fmla="*/ 176817 h 692114"/>
              <a:gd name="connsiteX339" fmla="*/ 5653114 w 8098250"/>
              <a:gd name="connsiteY339" fmla="*/ 207129 h 692114"/>
              <a:gd name="connsiteX340" fmla="*/ 5683426 w 8098250"/>
              <a:gd name="connsiteY340" fmla="*/ 267752 h 692114"/>
              <a:gd name="connsiteX341" fmla="*/ 5693530 w 8098250"/>
              <a:gd name="connsiteY341" fmla="*/ 287960 h 692114"/>
              <a:gd name="connsiteX342" fmla="*/ 5718789 w 8098250"/>
              <a:gd name="connsiteY342" fmla="*/ 358687 h 692114"/>
              <a:gd name="connsiteX343" fmla="*/ 5728893 w 8098250"/>
              <a:gd name="connsiteY343" fmla="*/ 373843 h 692114"/>
              <a:gd name="connsiteX344" fmla="*/ 5738997 w 8098250"/>
              <a:gd name="connsiteY344" fmla="*/ 394050 h 692114"/>
              <a:gd name="connsiteX345" fmla="*/ 5754153 w 8098250"/>
              <a:gd name="connsiteY345" fmla="*/ 429414 h 692114"/>
              <a:gd name="connsiteX346" fmla="*/ 5759205 w 8098250"/>
              <a:gd name="connsiteY346" fmla="*/ 444570 h 692114"/>
              <a:gd name="connsiteX347" fmla="*/ 5764257 w 8098250"/>
              <a:gd name="connsiteY347" fmla="*/ 464777 h 692114"/>
              <a:gd name="connsiteX348" fmla="*/ 5794568 w 8098250"/>
              <a:gd name="connsiteY348" fmla="*/ 515297 h 692114"/>
              <a:gd name="connsiteX349" fmla="*/ 5799620 w 8098250"/>
              <a:gd name="connsiteY349" fmla="*/ 530453 h 692114"/>
              <a:gd name="connsiteX350" fmla="*/ 5819828 w 8098250"/>
              <a:gd name="connsiteY350" fmla="*/ 550660 h 692114"/>
              <a:gd name="connsiteX351" fmla="*/ 5834984 w 8098250"/>
              <a:gd name="connsiteY351" fmla="*/ 570868 h 692114"/>
              <a:gd name="connsiteX352" fmla="*/ 5855192 w 8098250"/>
              <a:gd name="connsiteY352" fmla="*/ 580972 h 692114"/>
              <a:gd name="connsiteX353" fmla="*/ 5890555 w 8098250"/>
              <a:gd name="connsiteY353" fmla="*/ 575920 h 692114"/>
              <a:gd name="connsiteX354" fmla="*/ 5920867 w 8098250"/>
              <a:gd name="connsiteY354" fmla="*/ 550660 h 692114"/>
              <a:gd name="connsiteX355" fmla="*/ 5946126 w 8098250"/>
              <a:gd name="connsiteY355" fmla="*/ 490037 h 692114"/>
              <a:gd name="connsiteX356" fmla="*/ 5956230 w 8098250"/>
              <a:gd name="connsiteY356" fmla="*/ 464777 h 692114"/>
              <a:gd name="connsiteX357" fmla="*/ 5976438 w 8098250"/>
              <a:gd name="connsiteY357" fmla="*/ 368791 h 692114"/>
              <a:gd name="connsiteX358" fmla="*/ 5981490 w 8098250"/>
              <a:gd name="connsiteY358" fmla="*/ 343531 h 692114"/>
              <a:gd name="connsiteX359" fmla="*/ 5986542 w 8098250"/>
              <a:gd name="connsiteY359" fmla="*/ 318271 h 692114"/>
              <a:gd name="connsiteX360" fmla="*/ 5996646 w 8098250"/>
              <a:gd name="connsiteY360" fmla="*/ 257648 h 692114"/>
              <a:gd name="connsiteX361" fmla="*/ 6001698 w 8098250"/>
              <a:gd name="connsiteY361" fmla="*/ 217233 h 692114"/>
              <a:gd name="connsiteX362" fmla="*/ 6006750 w 8098250"/>
              <a:gd name="connsiteY362" fmla="*/ 202077 h 692114"/>
              <a:gd name="connsiteX363" fmla="*/ 6016853 w 8098250"/>
              <a:gd name="connsiteY363" fmla="*/ 151558 h 692114"/>
              <a:gd name="connsiteX364" fmla="*/ 6021905 w 8098250"/>
              <a:gd name="connsiteY364" fmla="*/ 136402 h 692114"/>
              <a:gd name="connsiteX365" fmla="*/ 6032009 w 8098250"/>
              <a:gd name="connsiteY365" fmla="*/ 121246 h 692114"/>
              <a:gd name="connsiteX366" fmla="*/ 6052217 w 8098250"/>
              <a:gd name="connsiteY366" fmla="*/ 126298 h 692114"/>
              <a:gd name="connsiteX367" fmla="*/ 6077477 w 8098250"/>
              <a:gd name="connsiteY367" fmla="*/ 161661 h 692114"/>
              <a:gd name="connsiteX368" fmla="*/ 6092632 w 8098250"/>
              <a:gd name="connsiteY368" fmla="*/ 186921 h 692114"/>
              <a:gd name="connsiteX369" fmla="*/ 6102736 w 8098250"/>
              <a:gd name="connsiteY369" fmla="*/ 207129 h 692114"/>
              <a:gd name="connsiteX370" fmla="*/ 6112840 w 8098250"/>
              <a:gd name="connsiteY370" fmla="*/ 222285 h 692114"/>
              <a:gd name="connsiteX371" fmla="*/ 6122944 w 8098250"/>
              <a:gd name="connsiteY371" fmla="*/ 242492 h 692114"/>
              <a:gd name="connsiteX372" fmla="*/ 6143152 w 8098250"/>
              <a:gd name="connsiteY372" fmla="*/ 272804 h 692114"/>
              <a:gd name="connsiteX373" fmla="*/ 6153256 w 8098250"/>
              <a:gd name="connsiteY373" fmla="*/ 287960 h 692114"/>
              <a:gd name="connsiteX374" fmla="*/ 6168411 w 8098250"/>
              <a:gd name="connsiteY374" fmla="*/ 323323 h 692114"/>
              <a:gd name="connsiteX375" fmla="*/ 6178515 w 8098250"/>
              <a:gd name="connsiteY375" fmla="*/ 343531 h 692114"/>
              <a:gd name="connsiteX376" fmla="*/ 6198723 w 8098250"/>
              <a:gd name="connsiteY376" fmla="*/ 394050 h 692114"/>
              <a:gd name="connsiteX377" fmla="*/ 6203775 w 8098250"/>
              <a:gd name="connsiteY377" fmla="*/ 414258 h 692114"/>
              <a:gd name="connsiteX378" fmla="*/ 6213879 w 8098250"/>
              <a:gd name="connsiteY378" fmla="*/ 429414 h 692114"/>
              <a:gd name="connsiteX379" fmla="*/ 6218931 w 8098250"/>
              <a:gd name="connsiteY379" fmla="*/ 444570 h 692114"/>
              <a:gd name="connsiteX380" fmla="*/ 6259346 w 8098250"/>
              <a:gd name="connsiteY380" fmla="*/ 495089 h 692114"/>
              <a:gd name="connsiteX381" fmla="*/ 6274502 w 8098250"/>
              <a:gd name="connsiteY381" fmla="*/ 505193 h 692114"/>
              <a:gd name="connsiteX382" fmla="*/ 6294710 w 8098250"/>
              <a:gd name="connsiteY382" fmla="*/ 500141 h 692114"/>
              <a:gd name="connsiteX383" fmla="*/ 6314918 w 8098250"/>
              <a:gd name="connsiteY383" fmla="*/ 469829 h 692114"/>
              <a:gd name="connsiteX384" fmla="*/ 6345229 w 8098250"/>
              <a:gd name="connsiteY384" fmla="*/ 409206 h 692114"/>
              <a:gd name="connsiteX385" fmla="*/ 6360385 w 8098250"/>
              <a:gd name="connsiteY385" fmla="*/ 378895 h 692114"/>
              <a:gd name="connsiteX386" fmla="*/ 6365437 w 8098250"/>
              <a:gd name="connsiteY386" fmla="*/ 363739 h 692114"/>
              <a:gd name="connsiteX387" fmla="*/ 6385645 w 8098250"/>
              <a:gd name="connsiteY387" fmla="*/ 328375 h 692114"/>
              <a:gd name="connsiteX388" fmla="*/ 6400800 w 8098250"/>
              <a:gd name="connsiteY388" fmla="*/ 293012 h 692114"/>
              <a:gd name="connsiteX389" fmla="*/ 6410904 w 8098250"/>
              <a:gd name="connsiteY389" fmla="*/ 252596 h 692114"/>
              <a:gd name="connsiteX390" fmla="*/ 6421008 w 8098250"/>
              <a:gd name="connsiteY390" fmla="*/ 232388 h 692114"/>
              <a:gd name="connsiteX391" fmla="*/ 6426060 w 8098250"/>
              <a:gd name="connsiteY391" fmla="*/ 217233 h 692114"/>
              <a:gd name="connsiteX392" fmla="*/ 6441216 w 8098250"/>
              <a:gd name="connsiteY392" fmla="*/ 191973 h 692114"/>
              <a:gd name="connsiteX393" fmla="*/ 6446268 w 8098250"/>
              <a:gd name="connsiteY393" fmla="*/ 176817 h 692114"/>
              <a:gd name="connsiteX394" fmla="*/ 6456372 w 8098250"/>
              <a:gd name="connsiteY394" fmla="*/ 161661 h 692114"/>
              <a:gd name="connsiteX395" fmla="*/ 6461424 w 8098250"/>
              <a:gd name="connsiteY395" fmla="*/ 146506 h 692114"/>
              <a:gd name="connsiteX396" fmla="*/ 6481631 w 8098250"/>
              <a:gd name="connsiteY396" fmla="*/ 131350 h 692114"/>
              <a:gd name="connsiteX397" fmla="*/ 6511943 w 8098250"/>
              <a:gd name="connsiteY397" fmla="*/ 116194 h 692114"/>
              <a:gd name="connsiteX398" fmla="*/ 6542255 w 8098250"/>
              <a:gd name="connsiteY398" fmla="*/ 131350 h 692114"/>
              <a:gd name="connsiteX399" fmla="*/ 6557410 w 8098250"/>
              <a:gd name="connsiteY399" fmla="*/ 161661 h 692114"/>
              <a:gd name="connsiteX400" fmla="*/ 6567514 w 8098250"/>
              <a:gd name="connsiteY400" fmla="*/ 176817 h 692114"/>
              <a:gd name="connsiteX401" fmla="*/ 6572566 w 8098250"/>
              <a:gd name="connsiteY401" fmla="*/ 191973 h 692114"/>
              <a:gd name="connsiteX402" fmla="*/ 6582670 w 8098250"/>
              <a:gd name="connsiteY402" fmla="*/ 217233 h 692114"/>
              <a:gd name="connsiteX403" fmla="*/ 6587722 w 8098250"/>
              <a:gd name="connsiteY403" fmla="*/ 237440 h 692114"/>
              <a:gd name="connsiteX404" fmla="*/ 6597826 w 8098250"/>
              <a:gd name="connsiteY404" fmla="*/ 257648 h 692114"/>
              <a:gd name="connsiteX405" fmla="*/ 6607930 w 8098250"/>
              <a:gd name="connsiteY405" fmla="*/ 298064 h 692114"/>
              <a:gd name="connsiteX406" fmla="*/ 6623085 w 8098250"/>
              <a:gd name="connsiteY406" fmla="*/ 338479 h 692114"/>
              <a:gd name="connsiteX407" fmla="*/ 6633189 w 8098250"/>
              <a:gd name="connsiteY407" fmla="*/ 373843 h 692114"/>
              <a:gd name="connsiteX408" fmla="*/ 6643293 w 8098250"/>
              <a:gd name="connsiteY408" fmla="*/ 394050 h 692114"/>
              <a:gd name="connsiteX409" fmla="*/ 6658449 w 8098250"/>
              <a:gd name="connsiteY409" fmla="*/ 444570 h 692114"/>
              <a:gd name="connsiteX410" fmla="*/ 6663501 w 8098250"/>
              <a:gd name="connsiteY410" fmla="*/ 459725 h 692114"/>
              <a:gd name="connsiteX411" fmla="*/ 6739280 w 8098250"/>
              <a:gd name="connsiteY411" fmla="*/ 535504 h 692114"/>
              <a:gd name="connsiteX412" fmla="*/ 6769592 w 8098250"/>
              <a:gd name="connsiteY412" fmla="*/ 550660 h 692114"/>
              <a:gd name="connsiteX413" fmla="*/ 6789799 w 8098250"/>
              <a:gd name="connsiteY413" fmla="*/ 545608 h 692114"/>
              <a:gd name="connsiteX414" fmla="*/ 6810007 w 8098250"/>
              <a:gd name="connsiteY414" fmla="*/ 515297 h 692114"/>
              <a:gd name="connsiteX415" fmla="*/ 6820111 w 8098250"/>
              <a:gd name="connsiteY415" fmla="*/ 474881 h 692114"/>
              <a:gd name="connsiteX416" fmla="*/ 6830215 w 8098250"/>
              <a:gd name="connsiteY416" fmla="*/ 454674 h 692114"/>
              <a:gd name="connsiteX417" fmla="*/ 6835267 w 8098250"/>
              <a:gd name="connsiteY417" fmla="*/ 414258 h 692114"/>
              <a:gd name="connsiteX418" fmla="*/ 6840319 w 8098250"/>
              <a:gd name="connsiteY418" fmla="*/ 399102 h 692114"/>
              <a:gd name="connsiteX419" fmla="*/ 6845371 w 8098250"/>
              <a:gd name="connsiteY419" fmla="*/ 378895 h 692114"/>
              <a:gd name="connsiteX420" fmla="*/ 6855474 w 8098250"/>
              <a:gd name="connsiteY420" fmla="*/ 343531 h 692114"/>
              <a:gd name="connsiteX421" fmla="*/ 6860526 w 8098250"/>
              <a:gd name="connsiteY421" fmla="*/ 313219 h 692114"/>
              <a:gd name="connsiteX422" fmla="*/ 6865578 w 8098250"/>
              <a:gd name="connsiteY422" fmla="*/ 287960 h 692114"/>
              <a:gd name="connsiteX423" fmla="*/ 6870630 w 8098250"/>
              <a:gd name="connsiteY423" fmla="*/ 267752 h 692114"/>
              <a:gd name="connsiteX424" fmla="*/ 6875682 w 8098250"/>
              <a:gd name="connsiteY424" fmla="*/ 237440 h 692114"/>
              <a:gd name="connsiteX425" fmla="*/ 6885786 w 8098250"/>
              <a:gd name="connsiteY425" fmla="*/ 207129 h 692114"/>
              <a:gd name="connsiteX426" fmla="*/ 6890838 w 8098250"/>
              <a:gd name="connsiteY426" fmla="*/ 191973 h 692114"/>
              <a:gd name="connsiteX427" fmla="*/ 6895890 w 8098250"/>
              <a:gd name="connsiteY427" fmla="*/ 176817 h 692114"/>
              <a:gd name="connsiteX428" fmla="*/ 6941357 w 8098250"/>
              <a:gd name="connsiteY428" fmla="*/ 101038 h 692114"/>
              <a:gd name="connsiteX429" fmla="*/ 6981773 w 8098250"/>
              <a:gd name="connsiteY429" fmla="*/ 70727 h 692114"/>
              <a:gd name="connsiteX430" fmla="*/ 7017136 w 8098250"/>
              <a:gd name="connsiteY430" fmla="*/ 60623 h 692114"/>
              <a:gd name="connsiteX431" fmla="*/ 7047448 w 8098250"/>
              <a:gd name="connsiteY431" fmla="*/ 70727 h 692114"/>
              <a:gd name="connsiteX432" fmla="*/ 7067656 w 8098250"/>
              <a:gd name="connsiteY432" fmla="*/ 101038 h 692114"/>
              <a:gd name="connsiteX433" fmla="*/ 7077759 w 8098250"/>
              <a:gd name="connsiteY433" fmla="*/ 131350 h 692114"/>
              <a:gd name="connsiteX434" fmla="*/ 7087863 w 8098250"/>
              <a:gd name="connsiteY434" fmla="*/ 176817 h 692114"/>
              <a:gd name="connsiteX435" fmla="*/ 7097967 w 8098250"/>
              <a:gd name="connsiteY435" fmla="*/ 212181 h 692114"/>
              <a:gd name="connsiteX436" fmla="*/ 7113123 w 8098250"/>
              <a:gd name="connsiteY436" fmla="*/ 252596 h 692114"/>
              <a:gd name="connsiteX437" fmla="*/ 7118175 w 8098250"/>
              <a:gd name="connsiteY437" fmla="*/ 272804 h 692114"/>
              <a:gd name="connsiteX438" fmla="*/ 7138383 w 8098250"/>
              <a:gd name="connsiteY438" fmla="*/ 313219 h 692114"/>
              <a:gd name="connsiteX439" fmla="*/ 7148487 w 8098250"/>
              <a:gd name="connsiteY439" fmla="*/ 333427 h 692114"/>
              <a:gd name="connsiteX440" fmla="*/ 7158590 w 8098250"/>
              <a:gd name="connsiteY440" fmla="*/ 353635 h 692114"/>
              <a:gd name="connsiteX441" fmla="*/ 7173746 w 8098250"/>
              <a:gd name="connsiteY441" fmla="*/ 383946 h 692114"/>
              <a:gd name="connsiteX442" fmla="*/ 7214162 w 8098250"/>
              <a:gd name="connsiteY442" fmla="*/ 449622 h 692114"/>
              <a:gd name="connsiteX443" fmla="*/ 7219214 w 8098250"/>
              <a:gd name="connsiteY443" fmla="*/ 464777 h 692114"/>
              <a:gd name="connsiteX444" fmla="*/ 7264681 w 8098250"/>
              <a:gd name="connsiteY444" fmla="*/ 520349 h 692114"/>
              <a:gd name="connsiteX445" fmla="*/ 7279837 w 8098250"/>
              <a:gd name="connsiteY445" fmla="*/ 515297 h 692114"/>
              <a:gd name="connsiteX446" fmla="*/ 7289941 w 8098250"/>
              <a:gd name="connsiteY446" fmla="*/ 490037 h 692114"/>
              <a:gd name="connsiteX447" fmla="*/ 7294993 w 8098250"/>
              <a:gd name="connsiteY447" fmla="*/ 469829 h 692114"/>
              <a:gd name="connsiteX448" fmla="*/ 7310148 w 8098250"/>
              <a:gd name="connsiteY448" fmla="*/ 424362 h 692114"/>
              <a:gd name="connsiteX449" fmla="*/ 7325304 w 8098250"/>
              <a:gd name="connsiteY449" fmla="*/ 348583 h 692114"/>
              <a:gd name="connsiteX450" fmla="*/ 7335408 w 8098250"/>
              <a:gd name="connsiteY450" fmla="*/ 298064 h 692114"/>
              <a:gd name="connsiteX451" fmla="*/ 7345512 w 8098250"/>
              <a:gd name="connsiteY451" fmla="*/ 267752 h 692114"/>
              <a:gd name="connsiteX452" fmla="*/ 7350564 w 8098250"/>
              <a:gd name="connsiteY452" fmla="*/ 242492 h 692114"/>
              <a:gd name="connsiteX453" fmla="*/ 7365720 w 8098250"/>
              <a:gd name="connsiteY453" fmla="*/ 212181 h 692114"/>
              <a:gd name="connsiteX454" fmla="*/ 7380876 w 8098250"/>
              <a:gd name="connsiteY454" fmla="*/ 176817 h 692114"/>
              <a:gd name="connsiteX455" fmla="*/ 7385927 w 8098250"/>
              <a:gd name="connsiteY455" fmla="*/ 161661 h 692114"/>
              <a:gd name="connsiteX456" fmla="*/ 7401083 w 8098250"/>
              <a:gd name="connsiteY456" fmla="*/ 141454 h 692114"/>
              <a:gd name="connsiteX457" fmla="*/ 7431395 w 8098250"/>
              <a:gd name="connsiteY457" fmla="*/ 95986 h 692114"/>
              <a:gd name="connsiteX458" fmla="*/ 7492018 w 8098250"/>
              <a:gd name="connsiteY458" fmla="*/ 60623 h 692114"/>
              <a:gd name="connsiteX459" fmla="*/ 7522330 w 8098250"/>
              <a:gd name="connsiteY459" fmla="*/ 50519 h 692114"/>
              <a:gd name="connsiteX460" fmla="*/ 7537485 w 8098250"/>
              <a:gd name="connsiteY460" fmla="*/ 60623 h 692114"/>
              <a:gd name="connsiteX461" fmla="*/ 7567797 w 8098250"/>
              <a:gd name="connsiteY461" fmla="*/ 126298 h 692114"/>
              <a:gd name="connsiteX462" fmla="*/ 7572849 w 8098250"/>
              <a:gd name="connsiteY462" fmla="*/ 146506 h 692114"/>
              <a:gd name="connsiteX463" fmla="*/ 7582953 w 8098250"/>
              <a:gd name="connsiteY463" fmla="*/ 222285 h 692114"/>
              <a:gd name="connsiteX464" fmla="*/ 7593057 w 8098250"/>
              <a:gd name="connsiteY464" fmla="*/ 257648 h 692114"/>
              <a:gd name="connsiteX465" fmla="*/ 7608213 w 8098250"/>
              <a:gd name="connsiteY465" fmla="*/ 358687 h 692114"/>
              <a:gd name="connsiteX466" fmla="*/ 7618316 w 8098250"/>
              <a:gd name="connsiteY466" fmla="*/ 414258 h 692114"/>
              <a:gd name="connsiteX467" fmla="*/ 7623368 w 8098250"/>
              <a:gd name="connsiteY467" fmla="*/ 439518 h 692114"/>
              <a:gd name="connsiteX468" fmla="*/ 7628420 w 8098250"/>
              <a:gd name="connsiteY468" fmla="*/ 469829 h 692114"/>
              <a:gd name="connsiteX469" fmla="*/ 7648628 w 8098250"/>
              <a:gd name="connsiteY469" fmla="*/ 555712 h 692114"/>
              <a:gd name="connsiteX470" fmla="*/ 7658732 w 8098250"/>
              <a:gd name="connsiteY470" fmla="*/ 596128 h 692114"/>
              <a:gd name="connsiteX471" fmla="*/ 7663784 w 8098250"/>
              <a:gd name="connsiteY471" fmla="*/ 616335 h 692114"/>
              <a:gd name="connsiteX472" fmla="*/ 7673888 w 8098250"/>
              <a:gd name="connsiteY472" fmla="*/ 646647 h 692114"/>
              <a:gd name="connsiteX473" fmla="*/ 7689043 w 8098250"/>
              <a:gd name="connsiteY473" fmla="*/ 666855 h 692114"/>
              <a:gd name="connsiteX474" fmla="*/ 7699147 w 8098250"/>
              <a:gd name="connsiteY474" fmla="*/ 682011 h 692114"/>
              <a:gd name="connsiteX475" fmla="*/ 7714303 w 8098250"/>
              <a:gd name="connsiteY475" fmla="*/ 692114 h 692114"/>
              <a:gd name="connsiteX476" fmla="*/ 7724407 w 8098250"/>
              <a:gd name="connsiteY476" fmla="*/ 676959 h 692114"/>
              <a:gd name="connsiteX477" fmla="*/ 7739563 w 8098250"/>
              <a:gd name="connsiteY477" fmla="*/ 641595 h 692114"/>
              <a:gd name="connsiteX478" fmla="*/ 7744615 w 8098250"/>
              <a:gd name="connsiteY478" fmla="*/ 601180 h 692114"/>
              <a:gd name="connsiteX479" fmla="*/ 7754719 w 8098250"/>
              <a:gd name="connsiteY479" fmla="*/ 565816 h 692114"/>
              <a:gd name="connsiteX480" fmla="*/ 7759771 w 8098250"/>
              <a:gd name="connsiteY480" fmla="*/ 535504 h 692114"/>
              <a:gd name="connsiteX481" fmla="*/ 7764822 w 8098250"/>
              <a:gd name="connsiteY481" fmla="*/ 520349 h 692114"/>
              <a:gd name="connsiteX482" fmla="*/ 7785030 w 8098250"/>
              <a:gd name="connsiteY482" fmla="*/ 439518 h 692114"/>
              <a:gd name="connsiteX483" fmla="*/ 7795134 w 8098250"/>
              <a:gd name="connsiteY483" fmla="*/ 414258 h 692114"/>
              <a:gd name="connsiteX484" fmla="*/ 7800186 w 8098250"/>
              <a:gd name="connsiteY484" fmla="*/ 394050 h 692114"/>
              <a:gd name="connsiteX485" fmla="*/ 7830498 w 8098250"/>
              <a:gd name="connsiteY485" fmla="*/ 328375 h 692114"/>
              <a:gd name="connsiteX486" fmla="*/ 7835550 w 8098250"/>
              <a:gd name="connsiteY486" fmla="*/ 308167 h 692114"/>
              <a:gd name="connsiteX487" fmla="*/ 7855757 w 8098250"/>
              <a:gd name="connsiteY487" fmla="*/ 262700 h 692114"/>
              <a:gd name="connsiteX488" fmla="*/ 7875965 w 8098250"/>
              <a:gd name="connsiteY488" fmla="*/ 232388 h 692114"/>
              <a:gd name="connsiteX489" fmla="*/ 7906277 w 8098250"/>
              <a:gd name="connsiteY489" fmla="*/ 181869 h 692114"/>
              <a:gd name="connsiteX490" fmla="*/ 7921432 w 8098250"/>
              <a:gd name="connsiteY490" fmla="*/ 166713 h 692114"/>
              <a:gd name="connsiteX491" fmla="*/ 7941640 w 8098250"/>
              <a:gd name="connsiteY491" fmla="*/ 161661 h 692114"/>
              <a:gd name="connsiteX492" fmla="*/ 7956796 w 8098250"/>
              <a:gd name="connsiteY492" fmla="*/ 156609 h 692114"/>
              <a:gd name="connsiteX493" fmla="*/ 7977004 w 8098250"/>
              <a:gd name="connsiteY493" fmla="*/ 161661 h 692114"/>
              <a:gd name="connsiteX494" fmla="*/ 7992159 w 8098250"/>
              <a:gd name="connsiteY494" fmla="*/ 181869 h 692114"/>
              <a:gd name="connsiteX495" fmla="*/ 8022471 w 8098250"/>
              <a:gd name="connsiteY495" fmla="*/ 232388 h 692114"/>
              <a:gd name="connsiteX496" fmla="*/ 8047731 w 8098250"/>
              <a:gd name="connsiteY496" fmla="*/ 308167 h 692114"/>
              <a:gd name="connsiteX497" fmla="*/ 8057835 w 8098250"/>
              <a:gd name="connsiteY497" fmla="*/ 348583 h 692114"/>
              <a:gd name="connsiteX498" fmla="*/ 8062887 w 8098250"/>
              <a:gd name="connsiteY498" fmla="*/ 368791 h 692114"/>
              <a:gd name="connsiteX499" fmla="*/ 8078042 w 8098250"/>
              <a:gd name="connsiteY499" fmla="*/ 449622 h 692114"/>
              <a:gd name="connsiteX500" fmla="*/ 8088146 w 8098250"/>
              <a:gd name="connsiteY500" fmla="*/ 474881 h 692114"/>
              <a:gd name="connsiteX501" fmla="*/ 8093198 w 8098250"/>
              <a:gd name="connsiteY501" fmla="*/ 505193 h 692114"/>
              <a:gd name="connsiteX502" fmla="*/ 8098250 w 8098250"/>
              <a:gd name="connsiteY502" fmla="*/ 525401 h 692114"/>
              <a:gd name="connsiteX503" fmla="*/ 8093198 w 8098250"/>
              <a:gd name="connsiteY503" fmla="*/ 525401 h 69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</a:cxnLst>
            <a:rect l="l" t="t" r="r" b="b"/>
            <a:pathLst>
              <a:path w="8098250" h="692114">
                <a:moveTo>
                  <a:pt x="0" y="328375"/>
                </a:moveTo>
                <a:cubicBezTo>
                  <a:pt x="10104" y="308167"/>
                  <a:pt x="22379" y="288906"/>
                  <a:pt x="30312" y="267752"/>
                </a:cubicBezTo>
                <a:cubicBezTo>
                  <a:pt x="37626" y="248249"/>
                  <a:pt x="39893" y="227199"/>
                  <a:pt x="45468" y="207129"/>
                </a:cubicBezTo>
                <a:cubicBezTo>
                  <a:pt x="48319" y="196867"/>
                  <a:pt x="52204" y="186921"/>
                  <a:pt x="55572" y="176817"/>
                </a:cubicBezTo>
                <a:cubicBezTo>
                  <a:pt x="57256" y="171765"/>
                  <a:pt x="59749" y="166914"/>
                  <a:pt x="60624" y="161661"/>
                </a:cubicBezTo>
                <a:cubicBezTo>
                  <a:pt x="74525" y="78259"/>
                  <a:pt x="58292" y="165938"/>
                  <a:pt x="70727" y="116194"/>
                </a:cubicBezTo>
                <a:cubicBezTo>
                  <a:pt x="78390" y="85539"/>
                  <a:pt x="70944" y="96869"/>
                  <a:pt x="85883" y="70727"/>
                </a:cubicBezTo>
                <a:cubicBezTo>
                  <a:pt x="88895" y="65455"/>
                  <a:pt x="91246" y="59364"/>
                  <a:pt x="95987" y="55571"/>
                </a:cubicBezTo>
                <a:cubicBezTo>
                  <a:pt x="100145" y="52244"/>
                  <a:pt x="106091" y="52203"/>
                  <a:pt x="111143" y="50519"/>
                </a:cubicBezTo>
                <a:lnTo>
                  <a:pt x="131351" y="80830"/>
                </a:lnTo>
                <a:lnTo>
                  <a:pt x="141455" y="95986"/>
                </a:lnTo>
                <a:cubicBezTo>
                  <a:pt x="157703" y="144741"/>
                  <a:pt x="131656" y="68967"/>
                  <a:pt x="156610" y="131350"/>
                </a:cubicBezTo>
                <a:cubicBezTo>
                  <a:pt x="160565" y="141238"/>
                  <a:pt x="163346" y="151557"/>
                  <a:pt x="166714" y="161661"/>
                </a:cubicBezTo>
                <a:cubicBezTo>
                  <a:pt x="168398" y="166713"/>
                  <a:pt x="169384" y="172054"/>
                  <a:pt x="171766" y="176817"/>
                </a:cubicBezTo>
                <a:cubicBezTo>
                  <a:pt x="175134" y="183553"/>
                  <a:pt x="179073" y="190033"/>
                  <a:pt x="181870" y="197025"/>
                </a:cubicBezTo>
                <a:cubicBezTo>
                  <a:pt x="190302" y="218106"/>
                  <a:pt x="195434" y="241109"/>
                  <a:pt x="202078" y="262700"/>
                </a:cubicBezTo>
                <a:cubicBezTo>
                  <a:pt x="205210" y="272880"/>
                  <a:pt x="207419" y="283486"/>
                  <a:pt x="212182" y="293012"/>
                </a:cubicBezTo>
                <a:cubicBezTo>
                  <a:pt x="222634" y="313916"/>
                  <a:pt x="226147" y="318561"/>
                  <a:pt x="232389" y="343531"/>
                </a:cubicBezTo>
                <a:cubicBezTo>
                  <a:pt x="234073" y="350267"/>
                  <a:pt x="235935" y="356961"/>
                  <a:pt x="237441" y="363739"/>
                </a:cubicBezTo>
                <a:cubicBezTo>
                  <a:pt x="239304" y="372121"/>
                  <a:pt x="240562" y="380631"/>
                  <a:pt x="242493" y="388998"/>
                </a:cubicBezTo>
                <a:cubicBezTo>
                  <a:pt x="245616" y="402529"/>
                  <a:pt x="249229" y="415942"/>
                  <a:pt x="252597" y="429414"/>
                </a:cubicBezTo>
                <a:cubicBezTo>
                  <a:pt x="258940" y="454788"/>
                  <a:pt x="255453" y="443035"/>
                  <a:pt x="262701" y="464777"/>
                </a:cubicBezTo>
                <a:cubicBezTo>
                  <a:pt x="293691" y="423459"/>
                  <a:pt x="267855" y="464365"/>
                  <a:pt x="287961" y="383946"/>
                </a:cubicBezTo>
                <a:cubicBezTo>
                  <a:pt x="300280" y="334674"/>
                  <a:pt x="285241" y="396190"/>
                  <a:pt x="298064" y="338479"/>
                </a:cubicBezTo>
                <a:cubicBezTo>
                  <a:pt x="299570" y="331701"/>
                  <a:pt x="301610" y="325049"/>
                  <a:pt x="303116" y="318271"/>
                </a:cubicBezTo>
                <a:cubicBezTo>
                  <a:pt x="304979" y="309889"/>
                  <a:pt x="305701" y="301236"/>
                  <a:pt x="308168" y="293012"/>
                </a:cubicBezTo>
                <a:cubicBezTo>
                  <a:pt x="310774" y="284326"/>
                  <a:pt x="315666" y="276438"/>
                  <a:pt x="318272" y="267752"/>
                </a:cubicBezTo>
                <a:cubicBezTo>
                  <a:pt x="332961" y="218787"/>
                  <a:pt x="312327" y="264485"/>
                  <a:pt x="333428" y="222285"/>
                </a:cubicBezTo>
                <a:cubicBezTo>
                  <a:pt x="337054" y="207782"/>
                  <a:pt x="342434" y="184063"/>
                  <a:pt x="348584" y="171765"/>
                </a:cubicBezTo>
                <a:cubicBezTo>
                  <a:pt x="351952" y="165029"/>
                  <a:pt x="353867" y="157343"/>
                  <a:pt x="358688" y="151558"/>
                </a:cubicBezTo>
                <a:cubicBezTo>
                  <a:pt x="362575" y="146894"/>
                  <a:pt x="368791" y="144822"/>
                  <a:pt x="373843" y="141454"/>
                </a:cubicBezTo>
                <a:cubicBezTo>
                  <a:pt x="380579" y="143138"/>
                  <a:pt x="388022" y="143061"/>
                  <a:pt x="394051" y="146506"/>
                </a:cubicBezTo>
                <a:cubicBezTo>
                  <a:pt x="419665" y="161142"/>
                  <a:pt x="402585" y="166884"/>
                  <a:pt x="419311" y="191973"/>
                </a:cubicBezTo>
                <a:cubicBezTo>
                  <a:pt x="429384" y="207082"/>
                  <a:pt x="442964" y="224737"/>
                  <a:pt x="449622" y="242492"/>
                </a:cubicBezTo>
                <a:cubicBezTo>
                  <a:pt x="463602" y="279774"/>
                  <a:pt x="444303" y="247143"/>
                  <a:pt x="464778" y="277856"/>
                </a:cubicBezTo>
                <a:cubicBezTo>
                  <a:pt x="479282" y="335873"/>
                  <a:pt x="459001" y="264376"/>
                  <a:pt x="479934" y="313219"/>
                </a:cubicBezTo>
                <a:cubicBezTo>
                  <a:pt x="482669" y="319601"/>
                  <a:pt x="483159" y="326728"/>
                  <a:pt x="484986" y="333427"/>
                </a:cubicBezTo>
                <a:cubicBezTo>
                  <a:pt x="488212" y="345255"/>
                  <a:pt x="492521" y="356803"/>
                  <a:pt x="495090" y="368791"/>
                </a:cubicBezTo>
                <a:cubicBezTo>
                  <a:pt x="497585" y="380434"/>
                  <a:pt x="497254" y="392602"/>
                  <a:pt x="500142" y="404154"/>
                </a:cubicBezTo>
                <a:cubicBezTo>
                  <a:pt x="506774" y="430680"/>
                  <a:pt x="509050" y="424795"/>
                  <a:pt x="520350" y="444570"/>
                </a:cubicBezTo>
                <a:cubicBezTo>
                  <a:pt x="524086" y="451108"/>
                  <a:pt x="525632" y="458992"/>
                  <a:pt x="530453" y="464777"/>
                </a:cubicBezTo>
                <a:cubicBezTo>
                  <a:pt x="534340" y="469441"/>
                  <a:pt x="540945" y="470994"/>
                  <a:pt x="545609" y="474881"/>
                </a:cubicBezTo>
                <a:cubicBezTo>
                  <a:pt x="551098" y="479455"/>
                  <a:pt x="555713" y="484985"/>
                  <a:pt x="560765" y="490037"/>
                </a:cubicBezTo>
                <a:cubicBezTo>
                  <a:pt x="567501" y="488353"/>
                  <a:pt x="576063" y="489895"/>
                  <a:pt x="580973" y="484985"/>
                </a:cubicBezTo>
                <a:cubicBezTo>
                  <a:pt x="587314" y="478644"/>
                  <a:pt x="593733" y="449103"/>
                  <a:pt x="596129" y="439518"/>
                </a:cubicBezTo>
                <a:cubicBezTo>
                  <a:pt x="597929" y="423318"/>
                  <a:pt x="600554" y="387718"/>
                  <a:pt x="606232" y="368791"/>
                </a:cubicBezTo>
                <a:cubicBezTo>
                  <a:pt x="608838" y="360105"/>
                  <a:pt x="613777" y="352231"/>
                  <a:pt x="616336" y="343531"/>
                </a:cubicBezTo>
                <a:cubicBezTo>
                  <a:pt x="622213" y="323548"/>
                  <a:pt x="625917" y="302978"/>
                  <a:pt x="631492" y="282908"/>
                </a:cubicBezTo>
                <a:cubicBezTo>
                  <a:pt x="634343" y="272646"/>
                  <a:pt x="638794" y="262871"/>
                  <a:pt x="641596" y="252596"/>
                </a:cubicBezTo>
                <a:cubicBezTo>
                  <a:pt x="643855" y="244312"/>
                  <a:pt x="644181" y="235561"/>
                  <a:pt x="646648" y="227337"/>
                </a:cubicBezTo>
                <a:cubicBezTo>
                  <a:pt x="649254" y="218651"/>
                  <a:pt x="654146" y="210763"/>
                  <a:pt x="656752" y="202077"/>
                </a:cubicBezTo>
                <a:cubicBezTo>
                  <a:pt x="659150" y="194083"/>
                  <a:pt x="662968" y="165680"/>
                  <a:pt x="666856" y="156609"/>
                </a:cubicBezTo>
                <a:cubicBezTo>
                  <a:pt x="669248" y="151029"/>
                  <a:pt x="674493" y="147002"/>
                  <a:pt x="676959" y="141454"/>
                </a:cubicBezTo>
                <a:cubicBezTo>
                  <a:pt x="705076" y="78190"/>
                  <a:pt x="666984" y="144252"/>
                  <a:pt x="702219" y="80830"/>
                </a:cubicBezTo>
                <a:cubicBezTo>
                  <a:pt x="705168" y="75523"/>
                  <a:pt x="708030" y="69968"/>
                  <a:pt x="712323" y="65675"/>
                </a:cubicBezTo>
                <a:cubicBezTo>
                  <a:pt x="716616" y="61382"/>
                  <a:pt x="722427" y="58939"/>
                  <a:pt x="727479" y="55571"/>
                </a:cubicBezTo>
                <a:cubicBezTo>
                  <a:pt x="737583" y="57255"/>
                  <a:pt x="749007" y="55353"/>
                  <a:pt x="757790" y="60623"/>
                </a:cubicBezTo>
                <a:cubicBezTo>
                  <a:pt x="767036" y="66171"/>
                  <a:pt x="771656" y="77162"/>
                  <a:pt x="777998" y="85882"/>
                </a:cubicBezTo>
                <a:cubicBezTo>
                  <a:pt x="785141" y="95703"/>
                  <a:pt x="790920" y="106479"/>
                  <a:pt x="798206" y="116194"/>
                </a:cubicBezTo>
                <a:cubicBezTo>
                  <a:pt x="803258" y="122930"/>
                  <a:pt x="809273" y="129042"/>
                  <a:pt x="813362" y="136402"/>
                </a:cubicBezTo>
                <a:cubicBezTo>
                  <a:pt x="817766" y="144329"/>
                  <a:pt x="819062" y="153734"/>
                  <a:pt x="823466" y="161661"/>
                </a:cubicBezTo>
                <a:cubicBezTo>
                  <a:pt x="827555" y="169021"/>
                  <a:pt x="834532" y="174509"/>
                  <a:pt x="838621" y="181869"/>
                </a:cubicBezTo>
                <a:cubicBezTo>
                  <a:pt x="843025" y="189796"/>
                  <a:pt x="844669" y="199018"/>
                  <a:pt x="848725" y="207129"/>
                </a:cubicBezTo>
                <a:cubicBezTo>
                  <a:pt x="853116" y="215911"/>
                  <a:pt x="859490" y="223606"/>
                  <a:pt x="863881" y="232388"/>
                </a:cubicBezTo>
                <a:cubicBezTo>
                  <a:pt x="867937" y="240499"/>
                  <a:pt x="870185" y="249414"/>
                  <a:pt x="873985" y="257648"/>
                </a:cubicBezTo>
                <a:cubicBezTo>
                  <a:pt x="880297" y="271324"/>
                  <a:pt x="890540" y="283452"/>
                  <a:pt x="894193" y="298064"/>
                </a:cubicBezTo>
                <a:cubicBezTo>
                  <a:pt x="895877" y="304800"/>
                  <a:pt x="896807" y="311770"/>
                  <a:pt x="899245" y="318271"/>
                </a:cubicBezTo>
                <a:cubicBezTo>
                  <a:pt x="901889" y="325322"/>
                  <a:pt x="906774" y="331401"/>
                  <a:pt x="909348" y="338479"/>
                </a:cubicBezTo>
                <a:cubicBezTo>
                  <a:pt x="929275" y="393282"/>
                  <a:pt x="909583" y="354222"/>
                  <a:pt x="929556" y="404154"/>
                </a:cubicBezTo>
                <a:cubicBezTo>
                  <a:pt x="932924" y="412574"/>
                  <a:pt x="934854" y="421724"/>
                  <a:pt x="939660" y="429414"/>
                </a:cubicBezTo>
                <a:cubicBezTo>
                  <a:pt x="943447" y="435473"/>
                  <a:pt x="949764" y="439518"/>
                  <a:pt x="954816" y="444570"/>
                </a:cubicBezTo>
                <a:cubicBezTo>
                  <a:pt x="994076" y="434755"/>
                  <a:pt x="971451" y="445472"/>
                  <a:pt x="1005335" y="388998"/>
                </a:cubicBezTo>
                <a:cubicBezTo>
                  <a:pt x="1010387" y="380578"/>
                  <a:pt x="1017386" y="373054"/>
                  <a:pt x="1020491" y="363739"/>
                </a:cubicBezTo>
                <a:cubicBezTo>
                  <a:pt x="1032339" y="328195"/>
                  <a:pt x="1016919" y="372074"/>
                  <a:pt x="1035647" y="328375"/>
                </a:cubicBezTo>
                <a:cubicBezTo>
                  <a:pt x="1037745" y="323480"/>
                  <a:pt x="1038721" y="318163"/>
                  <a:pt x="1040699" y="313219"/>
                </a:cubicBezTo>
                <a:cubicBezTo>
                  <a:pt x="1045462" y="301312"/>
                  <a:pt x="1050803" y="289644"/>
                  <a:pt x="1055855" y="277856"/>
                </a:cubicBezTo>
                <a:cubicBezTo>
                  <a:pt x="1070327" y="205479"/>
                  <a:pt x="1050098" y="295123"/>
                  <a:pt x="1071010" y="232388"/>
                </a:cubicBezTo>
                <a:cubicBezTo>
                  <a:pt x="1077935" y="211615"/>
                  <a:pt x="1079470" y="186293"/>
                  <a:pt x="1091218" y="166713"/>
                </a:cubicBezTo>
                <a:cubicBezTo>
                  <a:pt x="1096766" y="157467"/>
                  <a:pt x="1103239" y="148471"/>
                  <a:pt x="1111426" y="141454"/>
                </a:cubicBezTo>
                <a:cubicBezTo>
                  <a:pt x="1115469" y="137988"/>
                  <a:pt x="1121530" y="138086"/>
                  <a:pt x="1126582" y="136402"/>
                </a:cubicBezTo>
                <a:cubicBezTo>
                  <a:pt x="1131634" y="138086"/>
                  <a:pt x="1138272" y="137411"/>
                  <a:pt x="1141737" y="141454"/>
                </a:cubicBezTo>
                <a:cubicBezTo>
                  <a:pt x="1163692" y="167068"/>
                  <a:pt x="1151239" y="165508"/>
                  <a:pt x="1161945" y="186921"/>
                </a:cubicBezTo>
                <a:cubicBezTo>
                  <a:pt x="1164660" y="192352"/>
                  <a:pt x="1168681" y="197025"/>
                  <a:pt x="1172049" y="202077"/>
                </a:cubicBezTo>
                <a:cubicBezTo>
                  <a:pt x="1175417" y="215549"/>
                  <a:pt x="1174450" y="230938"/>
                  <a:pt x="1182153" y="242492"/>
                </a:cubicBezTo>
                <a:cubicBezTo>
                  <a:pt x="1206763" y="279406"/>
                  <a:pt x="1176731" y="233002"/>
                  <a:pt x="1202361" y="277856"/>
                </a:cubicBezTo>
                <a:cubicBezTo>
                  <a:pt x="1205373" y="283128"/>
                  <a:pt x="1209749" y="287581"/>
                  <a:pt x="1212464" y="293012"/>
                </a:cubicBezTo>
                <a:cubicBezTo>
                  <a:pt x="1214845" y="297775"/>
                  <a:pt x="1215135" y="303404"/>
                  <a:pt x="1217516" y="308167"/>
                </a:cubicBezTo>
                <a:cubicBezTo>
                  <a:pt x="1220231" y="313598"/>
                  <a:pt x="1224671" y="318015"/>
                  <a:pt x="1227620" y="323323"/>
                </a:cubicBezTo>
                <a:cubicBezTo>
                  <a:pt x="1233106" y="333198"/>
                  <a:pt x="1237367" y="343718"/>
                  <a:pt x="1242776" y="353635"/>
                </a:cubicBezTo>
                <a:cubicBezTo>
                  <a:pt x="1247478" y="362255"/>
                  <a:pt x="1253163" y="370311"/>
                  <a:pt x="1257932" y="378895"/>
                </a:cubicBezTo>
                <a:cubicBezTo>
                  <a:pt x="1261589" y="385478"/>
                  <a:pt x="1264161" y="392644"/>
                  <a:pt x="1268036" y="399102"/>
                </a:cubicBezTo>
                <a:cubicBezTo>
                  <a:pt x="1274284" y="409515"/>
                  <a:pt x="1288243" y="429414"/>
                  <a:pt x="1288243" y="429414"/>
                </a:cubicBezTo>
                <a:cubicBezTo>
                  <a:pt x="1293295" y="427730"/>
                  <a:pt x="1300304" y="428695"/>
                  <a:pt x="1303399" y="424362"/>
                </a:cubicBezTo>
                <a:cubicBezTo>
                  <a:pt x="1309590" y="415695"/>
                  <a:pt x="1310920" y="404383"/>
                  <a:pt x="1313503" y="394050"/>
                </a:cubicBezTo>
                <a:cubicBezTo>
                  <a:pt x="1316871" y="380578"/>
                  <a:pt x="1319216" y="366809"/>
                  <a:pt x="1323607" y="353635"/>
                </a:cubicBezTo>
                <a:cubicBezTo>
                  <a:pt x="1326975" y="343531"/>
                  <a:pt x="1331128" y="333656"/>
                  <a:pt x="1333711" y="323323"/>
                </a:cubicBezTo>
                <a:cubicBezTo>
                  <a:pt x="1335395" y="316587"/>
                  <a:pt x="1336856" y="309792"/>
                  <a:pt x="1338763" y="303116"/>
                </a:cubicBezTo>
                <a:cubicBezTo>
                  <a:pt x="1340226" y="297996"/>
                  <a:pt x="1342523" y="293126"/>
                  <a:pt x="1343815" y="287960"/>
                </a:cubicBezTo>
                <a:cubicBezTo>
                  <a:pt x="1345898" y="279630"/>
                  <a:pt x="1347004" y="271082"/>
                  <a:pt x="1348867" y="262700"/>
                </a:cubicBezTo>
                <a:cubicBezTo>
                  <a:pt x="1350373" y="255922"/>
                  <a:pt x="1352778" y="249341"/>
                  <a:pt x="1353919" y="242492"/>
                </a:cubicBezTo>
                <a:cubicBezTo>
                  <a:pt x="1358889" y="212672"/>
                  <a:pt x="1355779" y="198355"/>
                  <a:pt x="1369074" y="171765"/>
                </a:cubicBezTo>
                <a:cubicBezTo>
                  <a:pt x="1375810" y="158293"/>
                  <a:pt x="1384519" y="145639"/>
                  <a:pt x="1389282" y="131350"/>
                </a:cubicBezTo>
                <a:cubicBezTo>
                  <a:pt x="1390966" y="126298"/>
                  <a:pt x="1390568" y="119960"/>
                  <a:pt x="1394334" y="116194"/>
                </a:cubicBezTo>
                <a:cubicBezTo>
                  <a:pt x="1405654" y="104874"/>
                  <a:pt x="1432979" y="87063"/>
                  <a:pt x="1449905" y="75779"/>
                </a:cubicBezTo>
                <a:cubicBezTo>
                  <a:pt x="1456641" y="77463"/>
                  <a:pt x="1464043" y="77458"/>
                  <a:pt x="1470113" y="80830"/>
                </a:cubicBezTo>
                <a:cubicBezTo>
                  <a:pt x="1479539" y="86066"/>
                  <a:pt x="1488209" y="92979"/>
                  <a:pt x="1495373" y="101038"/>
                </a:cubicBezTo>
                <a:cubicBezTo>
                  <a:pt x="1506577" y="113643"/>
                  <a:pt x="1524086" y="156738"/>
                  <a:pt x="1530736" y="166713"/>
                </a:cubicBezTo>
                <a:cubicBezTo>
                  <a:pt x="1539112" y="179276"/>
                  <a:pt x="1545450" y="187426"/>
                  <a:pt x="1550944" y="202077"/>
                </a:cubicBezTo>
                <a:cubicBezTo>
                  <a:pt x="1553382" y="208578"/>
                  <a:pt x="1553261" y="215903"/>
                  <a:pt x="1555996" y="222285"/>
                </a:cubicBezTo>
                <a:cubicBezTo>
                  <a:pt x="1563413" y="239590"/>
                  <a:pt x="1581256" y="272804"/>
                  <a:pt x="1581256" y="272804"/>
                </a:cubicBezTo>
                <a:cubicBezTo>
                  <a:pt x="1582940" y="282908"/>
                  <a:pt x="1584086" y="293117"/>
                  <a:pt x="1586308" y="303116"/>
                </a:cubicBezTo>
                <a:cubicBezTo>
                  <a:pt x="1587463" y="308314"/>
                  <a:pt x="1590068" y="313105"/>
                  <a:pt x="1591359" y="318271"/>
                </a:cubicBezTo>
                <a:cubicBezTo>
                  <a:pt x="1596103" y="337247"/>
                  <a:pt x="1594535" y="342521"/>
                  <a:pt x="1601463" y="358687"/>
                </a:cubicBezTo>
                <a:cubicBezTo>
                  <a:pt x="1604430" y="365609"/>
                  <a:pt x="1606746" y="373110"/>
                  <a:pt x="1611567" y="378895"/>
                </a:cubicBezTo>
                <a:cubicBezTo>
                  <a:pt x="1615454" y="383559"/>
                  <a:pt x="1621671" y="385630"/>
                  <a:pt x="1626723" y="388998"/>
                </a:cubicBezTo>
                <a:cubicBezTo>
                  <a:pt x="1636827" y="387314"/>
                  <a:pt x="1647317" y="387185"/>
                  <a:pt x="1657035" y="383946"/>
                </a:cubicBezTo>
                <a:cubicBezTo>
                  <a:pt x="1679437" y="376479"/>
                  <a:pt x="1687533" y="347836"/>
                  <a:pt x="1692398" y="328375"/>
                </a:cubicBezTo>
                <a:cubicBezTo>
                  <a:pt x="1694882" y="318438"/>
                  <a:pt x="1694755" y="307946"/>
                  <a:pt x="1697450" y="298064"/>
                </a:cubicBezTo>
                <a:cubicBezTo>
                  <a:pt x="1699836" y="289315"/>
                  <a:pt x="1705217" y="281566"/>
                  <a:pt x="1707554" y="272804"/>
                </a:cubicBezTo>
                <a:cubicBezTo>
                  <a:pt x="1711979" y="256211"/>
                  <a:pt x="1709978" y="237645"/>
                  <a:pt x="1717658" y="222285"/>
                </a:cubicBezTo>
                <a:cubicBezTo>
                  <a:pt x="1721026" y="215549"/>
                  <a:pt x="1725118" y="209129"/>
                  <a:pt x="1727762" y="202077"/>
                </a:cubicBezTo>
                <a:cubicBezTo>
                  <a:pt x="1730200" y="195576"/>
                  <a:pt x="1731308" y="188647"/>
                  <a:pt x="1732814" y="181869"/>
                </a:cubicBezTo>
                <a:cubicBezTo>
                  <a:pt x="1734677" y="173487"/>
                  <a:pt x="1734677" y="164582"/>
                  <a:pt x="1737866" y="156609"/>
                </a:cubicBezTo>
                <a:cubicBezTo>
                  <a:pt x="1744858" y="139128"/>
                  <a:pt x="1757171" y="123951"/>
                  <a:pt x="1763125" y="106090"/>
                </a:cubicBezTo>
                <a:cubicBezTo>
                  <a:pt x="1764809" y="101038"/>
                  <a:pt x="1765795" y="95697"/>
                  <a:pt x="1768177" y="90934"/>
                </a:cubicBezTo>
                <a:cubicBezTo>
                  <a:pt x="1773853" y="79581"/>
                  <a:pt x="1783862" y="68602"/>
                  <a:pt x="1793437" y="60623"/>
                </a:cubicBezTo>
                <a:cubicBezTo>
                  <a:pt x="1798101" y="56736"/>
                  <a:pt x="1803541" y="53887"/>
                  <a:pt x="1808593" y="50519"/>
                </a:cubicBezTo>
                <a:cubicBezTo>
                  <a:pt x="1813645" y="53887"/>
                  <a:pt x="1819455" y="56330"/>
                  <a:pt x="1823748" y="60623"/>
                </a:cubicBezTo>
                <a:cubicBezTo>
                  <a:pt x="1828041" y="64916"/>
                  <a:pt x="1830634" y="70630"/>
                  <a:pt x="1833852" y="75779"/>
                </a:cubicBezTo>
                <a:cubicBezTo>
                  <a:pt x="1839056" y="84105"/>
                  <a:pt x="1843561" y="92868"/>
                  <a:pt x="1849008" y="101038"/>
                </a:cubicBezTo>
                <a:cubicBezTo>
                  <a:pt x="1853679" y="108044"/>
                  <a:pt x="1860075" y="113886"/>
                  <a:pt x="1864164" y="121246"/>
                </a:cubicBezTo>
                <a:cubicBezTo>
                  <a:pt x="1868568" y="129173"/>
                  <a:pt x="1870696" y="138171"/>
                  <a:pt x="1874268" y="146506"/>
                </a:cubicBezTo>
                <a:cubicBezTo>
                  <a:pt x="1880801" y="161750"/>
                  <a:pt x="1886613" y="177370"/>
                  <a:pt x="1894476" y="191973"/>
                </a:cubicBezTo>
                <a:cubicBezTo>
                  <a:pt x="1898468" y="199386"/>
                  <a:pt x="1905542" y="204821"/>
                  <a:pt x="1909631" y="212181"/>
                </a:cubicBezTo>
                <a:cubicBezTo>
                  <a:pt x="1914035" y="220108"/>
                  <a:pt x="1915679" y="229329"/>
                  <a:pt x="1919735" y="237440"/>
                </a:cubicBezTo>
                <a:cubicBezTo>
                  <a:pt x="1924126" y="246223"/>
                  <a:pt x="1930236" y="254054"/>
                  <a:pt x="1934891" y="262700"/>
                </a:cubicBezTo>
                <a:cubicBezTo>
                  <a:pt x="1942032" y="275962"/>
                  <a:pt x="1946744" y="290584"/>
                  <a:pt x="1955099" y="303116"/>
                </a:cubicBezTo>
                <a:cubicBezTo>
                  <a:pt x="1958467" y="308168"/>
                  <a:pt x="1962296" y="312941"/>
                  <a:pt x="1965203" y="318271"/>
                </a:cubicBezTo>
                <a:cubicBezTo>
                  <a:pt x="1972415" y="331494"/>
                  <a:pt x="1977055" y="346155"/>
                  <a:pt x="1985410" y="358687"/>
                </a:cubicBezTo>
                <a:cubicBezTo>
                  <a:pt x="1992146" y="368791"/>
                  <a:pt x="1999370" y="378585"/>
                  <a:pt x="2005618" y="388998"/>
                </a:cubicBezTo>
                <a:cubicBezTo>
                  <a:pt x="2023898" y="419464"/>
                  <a:pt x="2015327" y="406088"/>
                  <a:pt x="2030878" y="429414"/>
                </a:cubicBezTo>
                <a:cubicBezTo>
                  <a:pt x="2039298" y="427730"/>
                  <a:pt x="2047807" y="426445"/>
                  <a:pt x="2056137" y="424362"/>
                </a:cubicBezTo>
                <a:cubicBezTo>
                  <a:pt x="2061303" y="423070"/>
                  <a:pt x="2067527" y="423076"/>
                  <a:pt x="2071293" y="419310"/>
                </a:cubicBezTo>
                <a:cubicBezTo>
                  <a:pt x="2075059" y="415544"/>
                  <a:pt x="2073963" y="408917"/>
                  <a:pt x="2076345" y="404154"/>
                </a:cubicBezTo>
                <a:cubicBezTo>
                  <a:pt x="2079060" y="398723"/>
                  <a:pt x="2083081" y="394050"/>
                  <a:pt x="2086449" y="388998"/>
                </a:cubicBezTo>
                <a:cubicBezTo>
                  <a:pt x="2088133" y="380578"/>
                  <a:pt x="2090089" y="372209"/>
                  <a:pt x="2091501" y="363739"/>
                </a:cubicBezTo>
                <a:cubicBezTo>
                  <a:pt x="2093459" y="351993"/>
                  <a:pt x="2094423" y="340091"/>
                  <a:pt x="2096553" y="328375"/>
                </a:cubicBezTo>
                <a:cubicBezTo>
                  <a:pt x="2097795" y="321544"/>
                  <a:pt x="2100099" y="314945"/>
                  <a:pt x="2101605" y="308167"/>
                </a:cubicBezTo>
                <a:cubicBezTo>
                  <a:pt x="2108765" y="275947"/>
                  <a:pt x="2105127" y="287699"/>
                  <a:pt x="2111709" y="252596"/>
                </a:cubicBezTo>
                <a:cubicBezTo>
                  <a:pt x="2114874" y="235717"/>
                  <a:pt x="2118445" y="218917"/>
                  <a:pt x="2121813" y="202077"/>
                </a:cubicBezTo>
                <a:cubicBezTo>
                  <a:pt x="2123497" y="193657"/>
                  <a:pt x="2123561" y="184743"/>
                  <a:pt x="2126864" y="176817"/>
                </a:cubicBezTo>
                <a:cubicBezTo>
                  <a:pt x="2135284" y="156609"/>
                  <a:pt x="2145201" y="136962"/>
                  <a:pt x="2152124" y="116194"/>
                </a:cubicBezTo>
                <a:cubicBezTo>
                  <a:pt x="2153808" y="111142"/>
                  <a:pt x="2154534" y="105662"/>
                  <a:pt x="2157176" y="101038"/>
                </a:cubicBezTo>
                <a:cubicBezTo>
                  <a:pt x="2165818" y="85914"/>
                  <a:pt x="2175542" y="77620"/>
                  <a:pt x="2187488" y="65675"/>
                </a:cubicBezTo>
                <a:cubicBezTo>
                  <a:pt x="2197592" y="67359"/>
                  <a:pt x="2210185" y="63875"/>
                  <a:pt x="2217799" y="70727"/>
                </a:cubicBezTo>
                <a:cubicBezTo>
                  <a:pt x="2240595" y="91244"/>
                  <a:pt x="2235767" y="112095"/>
                  <a:pt x="2243059" y="136402"/>
                </a:cubicBezTo>
                <a:cubicBezTo>
                  <a:pt x="2245665" y="145088"/>
                  <a:pt x="2249795" y="153241"/>
                  <a:pt x="2253163" y="161661"/>
                </a:cubicBezTo>
                <a:cubicBezTo>
                  <a:pt x="2271006" y="250874"/>
                  <a:pt x="2243396" y="120798"/>
                  <a:pt x="2268319" y="212181"/>
                </a:cubicBezTo>
                <a:cubicBezTo>
                  <a:pt x="2271014" y="222063"/>
                  <a:pt x="2270428" y="232681"/>
                  <a:pt x="2273371" y="242492"/>
                </a:cubicBezTo>
                <a:cubicBezTo>
                  <a:pt x="2275535" y="249705"/>
                  <a:pt x="2280830" y="255649"/>
                  <a:pt x="2283474" y="262700"/>
                </a:cubicBezTo>
                <a:cubicBezTo>
                  <a:pt x="2285912" y="269201"/>
                  <a:pt x="2285855" y="276499"/>
                  <a:pt x="2288526" y="282908"/>
                </a:cubicBezTo>
                <a:cubicBezTo>
                  <a:pt x="2300770" y="312293"/>
                  <a:pt x="2313913" y="331134"/>
                  <a:pt x="2328942" y="358687"/>
                </a:cubicBezTo>
                <a:cubicBezTo>
                  <a:pt x="2332548" y="365298"/>
                  <a:pt x="2335309" y="372356"/>
                  <a:pt x="2339046" y="378895"/>
                </a:cubicBezTo>
                <a:cubicBezTo>
                  <a:pt x="2342058" y="384166"/>
                  <a:pt x="2346138" y="388778"/>
                  <a:pt x="2349150" y="394050"/>
                </a:cubicBezTo>
                <a:cubicBezTo>
                  <a:pt x="2352886" y="400589"/>
                  <a:pt x="2355517" y="407719"/>
                  <a:pt x="2359253" y="414258"/>
                </a:cubicBezTo>
                <a:cubicBezTo>
                  <a:pt x="2366550" y="427029"/>
                  <a:pt x="2376083" y="437579"/>
                  <a:pt x="2384513" y="449622"/>
                </a:cubicBezTo>
                <a:cubicBezTo>
                  <a:pt x="2391477" y="459570"/>
                  <a:pt x="2397135" y="470451"/>
                  <a:pt x="2404721" y="479933"/>
                </a:cubicBezTo>
                <a:cubicBezTo>
                  <a:pt x="2411457" y="488353"/>
                  <a:pt x="2418459" y="496567"/>
                  <a:pt x="2424929" y="505193"/>
                </a:cubicBezTo>
                <a:cubicBezTo>
                  <a:pt x="2428572" y="510050"/>
                  <a:pt x="2430739" y="516056"/>
                  <a:pt x="2435032" y="520349"/>
                </a:cubicBezTo>
                <a:cubicBezTo>
                  <a:pt x="2439325" y="524642"/>
                  <a:pt x="2445136" y="527085"/>
                  <a:pt x="2450188" y="530453"/>
                </a:cubicBezTo>
                <a:cubicBezTo>
                  <a:pt x="2456924" y="528769"/>
                  <a:pt x="2465486" y="530311"/>
                  <a:pt x="2470396" y="525401"/>
                </a:cubicBezTo>
                <a:cubicBezTo>
                  <a:pt x="2481070" y="514727"/>
                  <a:pt x="2485215" y="494303"/>
                  <a:pt x="2490604" y="479933"/>
                </a:cubicBezTo>
                <a:cubicBezTo>
                  <a:pt x="2498839" y="457971"/>
                  <a:pt x="2507362" y="436118"/>
                  <a:pt x="2515863" y="414258"/>
                </a:cubicBezTo>
                <a:cubicBezTo>
                  <a:pt x="2519150" y="405806"/>
                  <a:pt x="2521911" y="397109"/>
                  <a:pt x="2525967" y="388998"/>
                </a:cubicBezTo>
                <a:cubicBezTo>
                  <a:pt x="2561547" y="317842"/>
                  <a:pt x="2507480" y="427369"/>
                  <a:pt x="2546175" y="343531"/>
                </a:cubicBezTo>
                <a:cubicBezTo>
                  <a:pt x="2550734" y="333653"/>
                  <a:pt x="2589734" y="257367"/>
                  <a:pt x="2591642" y="252596"/>
                </a:cubicBezTo>
                <a:cubicBezTo>
                  <a:pt x="2600035" y="231613"/>
                  <a:pt x="2609823" y="205117"/>
                  <a:pt x="2621954" y="186921"/>
                </a:cubicBezTo>
                <a:cubicBezTo>
                  <a:pt x="2625322" y="181869"/>
                  <a:pt x="2629046" y="177037"/>
                  <a:pt x="2632058" y="171765"/>
                </a:cubicBezTo>
                <a:cubicBezTo>
                  <a:pt x="2635794" y="165226"/>
                  <a:pt x="2638505" y="158141"/>
                  <a:pt x="2642162" y="151558"/>
                </a:cubicBezTo>
                <a:cubicBezTo>
                  <a:pt x="2654315" y="129683"/>
                  <a:pt x="2668133" y="107180"/>
                  <a:pt x="2687629" y="90934"/>
                </a:cubicBezTo>
                <a:cubicBezTo>
                  <a:pt x="2692293" y="87047"/>
                  <a:pt x="2697733" y="84198"/>
                  <a:pt x="2702785" y="80830"/>
                </a:cubicBezTo>
                <a:cubicBezTo>
                  <a:pt x="2707837" y="84198"/>
                  <a:pt x="2712669" y="87922"/>
                  <a:pt x="2717941" y="90934"/>
                </a:cubicBezTo>
                <a:cubicBezTo>
                  <a:pt x="2724480" y="94670"/>
                  <a:pt x="2732481" y="96079"/>
                  <a:pt x="2738148" y="101038"/>
                </a:cubicBezTo>
                <a:cubicBezTo>
                  <a:pt x="2769597" y="128557"/>
                  <a:pt x="2750975" y="129927"/>
                  <a:pt x="2778564" y="166713"/>
                </a:cubicBezTo>
                <a:cubicBezTo>
                  <a:pt x="2783616" y="173449"/>
                  <a:pt x="2789631" y="179561"/>
                  <a:pt x="2793720" y="186921"/>
                </a:cubicBezTo>
                <a:cubicBezTo>
                  <a:pt x="2798124" y="194848"/>
                  <a:pt x="2799942" y="203985"/>
                  <a:pt x="2803824" y="212181"/>
                </a:cubicBezTo>
                <a:cubicBezTo>
                  <a:pt x="2815108" y="236002"/>
                  <a:pt x="2824566" y="260977"/>
                  <a:pt x="2839187" y="282908"/>
                </a:cubicBezTo>
                <a:cubicBezTo>
                  <a:pt x="2845923" y="293012"/>
                  <a:pt x="2853964" y="302358"/>
                  <a:pt x="2859395" y="313219"/>
                </a:cubicBezTo>
                <a:cubicBezTo>
                  <a:pt x="2862763" y="319955"/>
                  <a:pt x="2866532" y="326505"/>
                  <a:pt x="2869499" y="333427"/>
                </a:cubicBezTo>
                <a:cubicBezTo>
                  <a:pt x="2871597" y="338322"/>
                  <a:pt x="2872169" y="343820"/>
                  <a:pt x="2874551" y="348583"/>
                </a:cubicBezTo>
                <a:cubicBezTo>
                  <a:pt x="2877266" y="354014"/>
                  <a:pt x="2881287" y="358687"/>
                  <a:pt x="2884655" y="363739"/>
                </a:cubicBezTo>
                <a:cubicBezTo>
                  <a:pt x="2896044" y="397912"/>
                  <a:pt x="2881004" y="356440"/>
                  <a:pt x="2904862" y="404154"/>
                </a:cubicBezTo>
                <a:cubicBezTo>
                  <a:pt x="2907244" y="408917"/>
                  <a:pt x="2907328" y="414655"/>
                  <a:pt x="2909914" y="419310"/>
                </a:cubicBezTo>
                <a:cubicBezTo>
                  <a:pt x="2915811" y="429925"/>
                  <a:pt x="2930122" y="449622"/>
                  <a:pt x="2930122" y="449622"/>
                </a:cubicBezTo>
                <a:cubicBezTo>
                  <a:pt x="2935174" y="447938"/>
                  <a:pt x="2941120" y="447897"/>
                  <a:pt x="2945278" y="444570"/>
                </a:cubicBezTo>
                <a:cubicBezTo>
                  <a:pt x="2955830" y="436128"/>
                  <a:pt x="2955659" y="425399"/>
                  <a:pt x="2960434" y="414258"/>
                </a:cubicBezTo>
                <a:cubicBezTo>
                  <a:pt x="2963400" y="407336"/>
                  <a:pt x="2967169" y="400786"/>
                  <a:pt x="2970537" y="394050"/>
                </a:cubicBezTo>
                <a:cubicBezTo>
                  <a:pt x="2982837" y="307954"/>
                  <a:pt x="2975475" y="346571"/>
                  <a:pt x="2990745" y="277856"/>
                </a:cubicBezTo>
                <a:cubicBezTo>
                  <a:pt x="2992667" y="259601"/>
                  <a:pt x="3005401" y="117193"/>
                  <a:pt x="3016005" y="95986"/>
                </a:cubicBezTo>
                <a:cubicBezTo>
                  <a:pt x="3019373" y="89250"/>
                  <a:pt x="3023142" y="82701"/>
                  <a:pt x="3026109" y="75779"/>
                </a:cubicBezTo>
                <a:cubicBezTo>
                  <a:pt x="3028207" y="70884"/>
                  <a:pt x="3027396" y="64389"/>
                  <a:pt x="3031161" y="60623"/>
                </a:cubicBezTo>
                <a:cubicBezTo>
                  <a:pt x="3039747" y="52036"/>
                  <a:pt x="3061472" y="40415"/>
                  <a:pt x="3061472" y="40415"/>
                </a:cubicBezTo>
                <a:cubicBezTo>
                  <a:pt x="3076628" y="42099"/>
                  <a:pt x="3093094" y="39077"/>
                  <a:pt x="3106940" y="45467"/>
                </a:cubicBezTo>
                <a:cubicBezTo>
                  <a:pt x="3116730" y="49986"/>
                  <a:pt x="3121680" y="61433"/>
                  <a:pt x="3127147" y="70727"/>
                </a:cubicBezTo>
                <a:cubicBezTo>
                  <a:pt x="3138602" y="90201"/>
                  <a:pt x="3147355" y="111142"/>
                  <a:pt x="3157459" y="131350"/>
                </a:cubicBezTo>
                <a:cubicBezTo>
                  <a:pt x="3157465" y="131361"/>
                  <a:pt x="3197870" y="212169"/>
                  <a:pt x="3197874" y="212181"/>
                </a:cubicBezTo>
                <a:cubicBezTo>
                  <a:pt x="3222375" y="285684"/>
                  <a:pt x="3207514" y="254310"/>
                  <a:pt x="3238290" y="308167"/>
                </a:cubicBezTo>
                <a:cubicBezTo>
                  <a:pt x="3241658" y="319955"/>
                  <a:pt x="3243993" y="332088"/>
                  <a:pt x="3248394" y="343531"/>
                </a:cubicBezTo>
                <a:cubicBezTo>
                  <a:pt x="3255342" y="361597"/>
                  <a:pt x="3275106" y="393346"/>
                  <a:pt x="3283757" y="409206"/>
                </a:cubicBezTo>
                <a:cubicBezTo>
                  <a:pt x="3287363" y="415818"/>
                  <a:pt x="3289342" y="423389"/>
                  <a:pt x="3293861" y="429414"/>
                </a:cubicBezTo>
                <a:cubicBezTo>
                  <a:pt x="3299577" y="437035"/>
                  <a:pt x="3307333" y="442886"/>
                  <a:pt x="3314069" y="449622"/>
                </a:cubicBezTo>
                <a:cubicBezTo>
                  <a:pt x="3322489" y="446254"/>
                  <a:pt x="3332917" y="445931"/>
                  <a:pt x="3339329" y="439518"/>
                </a:cubicBezTo>
                <a:cubicBezTo>
                  <a:pt x="3344239" y="434608"/>
                  <a:pt x="3342184" y="425897"/>
                  <a:pt x="3344380" y="419310"/>
                </a:cubicBezTo>
                <a:cubicBezTo>
                  <a:pt x="3350613" y="400611"/>
                  <a:pt x="3358355" y="382438"/>
                  <a:pt x="3364588" y="363739"/>
                </a:cubicBezTo>
                <a:cubicBezTo>
                  <a:pt x="3370148" y="347060"/>
                  <a:pt x="3375270" y="330222"/>
                  <a:pt x="3379744" y="313219"/>
                </a:cubicBezTo>
                <a:cubicBezTo>
                  <a:pt x="3383695" y="298205"/>
                  <a:pt x="3384456" y="282311"/>
                  <a:pt x="3389848" y="267752"/>
                </a:cubicBezTo>
                <a:cubicBezTo>
                  <a:pt x="3401369" y="236646"/>
                  <a:pt x="3416904" y="207178"/>
                  <a:pt x="3430263" y="176817"/>
                </a:cubicBezTo>
                <a:cubicBezTo>
                  <a:pt x="3435428" y="165078"/>
                  <a:pt x="3437073" y="151191"/>
                  <a:pt x="3445419" y="141454"/>
                </a:cubicBezTo>
                <a:cubicBezTo>
                  <a:pt x="3461737" y="122416"/>
                  <a:pt x="3469831" y="106514"/>
                  <a:pt x="3490887" y="95986"/>
                </a:cubicBezTo>
                <a:cubicBezTo>
                  <a:pt x="3495650" y="93605"/>
                  <a:pt x="3500990" y="92618"/>
                  <a:pt x="3506042" y="90934"/>
                </a:cubicBezTo>
                <a:cubicBezTo>
                  <a:pt x="3511094" y="94302"/>
                  <a:pt x="3517200" y="96469"/>
                  <a:pt x="3521198" y="101038"/>
                </a:cubicBezTo>
                <a:cubicBezTo>
                  <a:pt x="3529195" y="110177"/>
                  <a:pt x="3535649" y="120658"/>
                  <a:pt x="3541406" y="131350"/>
                </a:cubicBezTo>
                <a:cubicBezTo>
                  <a:pt x="3553624" y="154040"/>
                  <a:pt x="3560464" y="177268"/>
                  <a:pt x="3566666" y="202077"/>
                </a:cubicBezTo>
                <a:cubicBezTo>
                  <a:pt x="3570431" y="217139"/>
                  <a:pt x="3573213" y="232431"/>
                  <a:pt x="3576769" y="247544"/>
                </a:cubicBezTo>
                <a:cubicBezTo>
                  <a:pt x="3583237" y="275034"/>
                  <a:pt x="3604040" y="356651"/>
                  <a:pt x="3612133" y="368791"/>
                </a:cubicBezTo>
                <a:cubicBezTo>
                  <a:pt x="3618869" y="378895"/>
                  <a:pt x="3626526" y="388442"/>
                  <a:pt x="3632341" y="399102"/>
                </a:cubicBezTo>
                <a:cubicBezTo>
                  <a:pt x="3636684" y="407063"/>
                  <a:pt x="3636878" y="417204"/>
                  <a:pt x="3642445" y="424362"/>
                </a:cubicBezTo>
                <a:cubicBezTo>
                  <a:pt x="3649065" y="432873"/>
                  <a:pt x="3660080" y="436946"/>
                  <a:pt x="3667704" y="444570"/>
                </a:cubicBezTo>
                <a:cubicBezTo>
                  <a:pt x="3671997" y="448863"/>
                  <a:pt x="3673515" y="455432"/>
                  <a:pt x="3677808" y="459725"/>
                </a:cubicBezTo>
                <a:cubicBezTo>
                  <a:pt x="3687898" y="469815"/>
                  <a:pt x="3706162" y="475108"/>
                  <a:pt x="3718224" y="479933"/>
                </a:cubicBezTo>
                <a:cubicBezTo>
                  <a:pt x="3726644" y="476565"/>
                  <a:pt x="3736598" y="475731"/>
                  <a:pt x="3743483" y="469829"/>
                </a:cubicBezTo>
                <a:cubicBezTo>
                  <a:pt x="3749201" y="464928"/>
                  <a:pt x="3751013" y="456699"/>
                  <a:pt x="3753587" y="449622"/>
                </a:cubicBezTo>
                <a:cubicBezTo>
                  <a:pt x="3759917" y="432215"/>
                  <a:pt x="3776852" y="361613"/>
                  <a:pt x="3778847" y="353635"/>
                </a:cubicBezTo>
                <a:cubicBezTo>
                  <a:pt x="3784883" y="299314"/>
                  <a:pt x="3787236" y="266175"/>
                  <a:pt x="3804106" y="207129"/>
                </a:cubicBezTo>
                <a:cubicBezTo>
                  <a:pt x="3807474" y="195341"/>
                  <a:pt x="3811051" y="183611"/>
                  <a:pt x="3814210" y="171765"/>
                </a:cubicBezTo>
                <a:cubicBezTo>
                  <a:pt x="3821594" y="144076"/>
                  <a:pt x="3822370" y="130187"/>
                  <a:pt x="3834418" y="106090"/>
                </a:cubicBezTo>
                <a:cubicBezTo>
                  <a:pt x="3838809" y="97307"/>
                  <a:pt x="3845183" y="89613"/>
                  <a:pt x="3849574" y="80830"/>
                </a:cubicBezTo>
                <a:cubicBezTo>
                  <a:pt x="3853630" y="72719"/>
                  <a:pt x="3855379" y="63555"/>
                  <a:pt x="3859678" y="55571"/>
                </a:cubicBezTo>
                <a:cubicBezTo>
                  <a:pt x="3880012" y="17807"/>
                  <a:pt x="3877621" y="22471"/>
                  <a:pt x="3900093" y="0"/>
                </a:cubicBezTo>
                <a:cubicBezTo>
                  <a:pt x="3913565" y="3368"/>
                  <a:pt x="3928955" y="2400"/>
                  <a:pt x="3940509" y="10103"/>
                </a:cubicBezTo>
                <a:cubicBezTo>
                  <a:pt x="4001177" y="50548"/>
                  <a:pt x="3963727" y="34720"/>
                  <a:pt x="3980924" y="65675"/>
                </a:cubicBezTo>
                <a:cubicBezTo>
                  <a:pt x="4022086" y="139764"/>
                  <a:pt x="3985040" y="37611"/>
                  <a:pt x="4031443" y="176817"/>
                </a:cubicBezTo>
                <a:cubicBezTo>
                  <a:pt x="4081782" y="327832"/>
                  <a:pt x="4027560" y="170763"/>
                  <a:pt x="4066807" y="272804"/>
                </a:cubicBezTo>
                <a:cubicBezTo>
                  <a:pt x="4070630" y="282745"/>
                  <a:pt x="4072815" y="293285"/>
                  <a:pt x="4076911" y="303116"/>
                </a:cubicBezTo>
                <a:cubicBezTo>
                  <a:pt x="4081256" y="313543"/>
                  <a:pt x="4087392" y="323143"/>
                  <a:pt x="4092067" y="333427"/>
                </a:cubicBezTo>
                <a:cubicBezTo>
                  <a:pt x="4095820" y="341683"/>
                  <a:pt x="4098115" y="350576"/>
                  <a:pt x="4102171" y="358687"/>
                </a:cubicBezTo>
                <a:cubicBezTo>
                  <a:pt x="4103404" y="361154"/>
                  <a:pt x="4122420" y="393090"/>
                  <a:pt x="4127430" y="399102"/>
                </a:cubicBezTo>
                <a:cubicBezTo>
                  <a:pt x="4132004" y="404591"/>
                  <a:pt x="4137534" y="409206"/>
                  <a:pt x="4142586" y="414258"/>
                </a:cubicBezTo>
                <a:cubicBezTo>
                  <a:pt x="4149322" y="412574"/>
                  <a:pt x="4157569" y="413778"/>
                  <a:pt x="4162794" y="409206"/>
                </a:cubicBezTo>
                <a:cubicBezTo>
                  <a:pt x="4171933" y="401210"/>
                  <a:pt x="4177570" y="389756"/>
                  <a:pt x="4183001" y="378895"/>
                </a:cubicBezTo>
                <a:cubicBezTo>
                  <a:pt x="4186369" y="372159"/>
                  <a:pt x="4190208" y="365639"/>
                  <a:pt x="4193105" y="358687"/>
                </a:cubicBezTo>
                <a:cubicBezTo>
                  <a:pt x="4207847" y="323305"/>
                  <a:pt x="4208328" y="318036"/>
                  <a:pt x="4218365" y="282908"/>
                </a:cubicBezTo>
                <a:cubicBezTo>
                  <a:pt x="4220049" y="271120"/>
                  <a:pt x="4221082" y="259220"/>
                  <a:pt x="4223417" y="247544"/>
                </a:cubicBezTo>
                <a:cubicBezTo>
                  <a:pt x="4227823" y="225513"/>
                  <a:pt x="4232117" y="203388"/>
                  <a:pt x="4238573" y="181869"/>
                </a:cubicBezTo>
                <a:cubicBezTo>
                  <a:pt x="4247560" y="151913"/>
                  <a:pt x="4253359" y="150737"/>
                  <a:pt x="4263832" y="126298"/>
                </a:cubicBezTo>
                <a:cubicBezTo>
                  <a:pt x="4275973" y="97967"/>
                  <a:pt x="4259845" y="124433"/>
                  <a:pt x="4278988" y="90934"/>
                </a:cubicBezTo>
                <a:cubicBezTo>
                  <a:pt x="4282000" y="85663"/>
                  <a:pt x="4284040" y="79147"/>
                  <a:pt x="4289092" y="75779"/>
                </a:cubicBezTo>
                <a:cubicBezTo>
                  <a:pt x="4294869" y="71928"/>
                  <a:pt x="4302564" y="72411"/>
                  <a:pt x="4309300" y="70727"/>
                </a:cubicBezTo>
                <a:cubicBezTo>
                  <a:pt x="4319404" y="80831"/>
                  <a:pt x="4331824" y="89058"/>
                  <a:pt x="4339611" y="101038"/>
                </a:cubicBezTo>
                <a:cubicBezTo>
                  <a:pt x="4353976" y="123138"/>
                  <a:pt x="4363187" y="148189"/>
                  <a:pt x="4374975" y="171765"/>
                </a:cubicBezTo>
                <a:cubicBezTo>
                  <a:pt x="4381711" y="185237"/>
                  <a:pt x="4390798" y="197771"/>
                  <a:pt x="4395183" y="212181"/>
                </a:cubicBezTo>
                <a:cubicBezTo>
                  <a:pt x="4406971" y="250912"/>
                  <a:pt x="4416331" y="290467"/>
                  <a:pt x="4430546" y="328375"/>
                </a:cubicBezTo>
                <a:cubicBezTo>
                  <a:pt x="4435598" y="341847"/>
                  <a:pt x="4440913" y="355223"/>
                  <a:pt x="4445702" y="368791"/>
                </a:cubicBezTo>
                <a:cubicBezTo>
                  <a:pt x="4451019" y="383856"/>
                  <a:pt x="4455249" y="399300"/>
                  <a:pt x="4460858" y="414258"/>
                </a:cubicBezTo>
                <a:cubicBezTo>
                  <a:pt x="4465361" y="426266"/>
                  <a:pt x="4471341" y="437679"/>
                  <a:pt x="4476014" y="449622"/>
                </a:cubicBezTo>
                <a:cubicBezTo>
                  <a:pt x="4486500" y="476419"/>
                  <a:pt x="4496081" y="503562"/>
                  <a:pt x="4506325" y="530453"/>
                </a:cubicBezTo>
                <a:cubicBezTo>
                  <a:pt x="4509553" y="538927"/>
                  <a:pt x="4510988" y="548457"/>
                  <a:pt x="4516429" y="555712"/>
                </a:cubicBezTo>
                <a:cubicBezTo>
                  <a:pt x="4521481" y="562448"/>
                  <a:pt x="4526691" y="569068"/>
                  <a:pt x="4531585" y="575920"/>
                </a:cubicBezTo>
                <a:cubicBezTo>
                  <a:pt x="4535114" y="580861"/>
                  <a:pt x="4538974" y="585645"/>
                  <a:pt x="4541689" y="591076"/>
                </a:cubicBezTo>
                <a:cubicBezTo>
                  <a:pt x="4544071" y="595839"/>
                  <a:pt x="4542975" y="602467"/>
                  <a:pt x="4546741" y="606232"/>
                </a:cubicBezTo>
                <a:cubicBezTo>
                  <a:pt x="4550507" y="609997"/>
                  <a:pt x="4556845" y="609599"/>
                  <a:pt x="4561897" y="611283"/>
                </a:cubicBezTo>
                <a:cubicBezTo>
                  <a:pt x="4566949" y="607915"/>
                  <a:pt x="4573259" y="605921"/>
                  <a:pt x="4577052" y="601180"/>
                </a:cubicBezTo>
                <a:cubicBezTo>
                  <a:pt x="4580379" y="597022"/>
                  <a:pt x="4579722" y="590787"/>
                  <a:pt x="4582104" y="586024"/>
                </a:cubicBezTo>
                <a:cubicBezTo>
                  <a:pt x="4584819" y="580593"/>
                  <a:pt x="4589493" y="576299"/>
                  <a:pt x="4592208" y="570868"/>
                </a:cubicBezTo>
                <a:cubicBezTo>
                  <a:pt x="4599120" y="557044"/>
                  <a:pt x="4615520" y="507935"/>
                  <a:pt x="4617468" y="500141"/>
                </a:cubicBezTo>
                <a:cubicBezTo>
                  <a:pt x="4621449" y="484218"/>
                  <a:pt x="4622137" y="479271"/>
                  <a:pt x="4627572" y="464777"/>
                </a:cubicBezTo>
                <a:cubicBezTo>
                  <a:pt x="4633987" y="447671"/>
                  <a:pt x="4638137" y="440430"/>
                  <a:pt x="4642727" y="424362"/>
                </a:cubicBezTo>
                <a:cubicBezTo>
                  <a:pt x="4644634" y="417686"/>
                  <a:pt x="4645708" y="410781"/>
                  <a:pt x="4647779" y="404154"/>
                </a:cubicBezTo>
                <a:cubicBezTo>
                  <a:pt x="4654133" y="383823"/>
                  <a:pt x="4661977" y="363966"/>
                  <a:pt x="4667987" y="343531"/>
                </a:cubicBezTo>
                <a:cubicBezTo>
                  <a:pt x="4681977" y="295964"/>
                  <a:pt x="4662655" y="339038"/>
                  <a:pt x="4683143" y="298064"/>
                </a:cubicBezTo>
                <a:cubicBezTo>
                  <a:pt x="4684827" y="291328"/>
                  <a:pt x="4685524" y="284265"/>
                  <a:pt x="4688195" y="277856"/>
                </a:cubicBezTo>
                <a:cubicBezTo>
                  <a:pt x="4693988" y="263952"/>
                  <a:pt x="4703640" y="251729"/>
                  <a:pt x="4708403" y="237440"/>
                </a:cubicBezTo>
                <a:cubicBezTo>
                  <a:pt x="4716974" y="211727"/>
                  <a:pt x="4714044" y="214167"/>
                  <a:pt x="4743766" y="186921"/>
                </a:cubicBezTo>
                <a:cubicBezTo>
                  <a:pt x="4752718" y="178715"/>
                  <a:pt x="4763974" y="173449"/>
                  <a:pt x="4774078" y="166713"/>
                </a:cubicBezTo>
                <a:cubicBezTo>
                  <a:pt x="4784182" y="170081"/>
                  <a:pt x="4796858" y="169286"/>
                  <a:pt x="4804389" y="176817"/>
                </a:cubicBezTo>
                <a:cubicBezTo>
                  <a:pt x="4818276" y="190704"/>
                  <a:pt x="4823807" y="210997"/>
                  <a:pt x="4834701" y="227337"/>
                </a:cubicBezTo>
                <a:lnTo>
                  <a:pt x="4844805" y="242492"/>
                </a:lnTo>
                <a:cubicBezTo>
                  <a:pt x="4857503" y="280587"/>
                  <a:pt x="4840374" y="233630"/>
                  <a:pt x="4859961" y="272804"/>
                </a:cubicBezTo>
                <a:cubicBezTo>
                  <a:pt x="4880881" y="314644"/>
                  <a:pt x="4846156" y="259672"/>
                  <a:pt x="4875116" y="303116"/>
                </a:cubicBezTo>
                <a:cubicBezTo>
                  <a:pt x="4878742" y="317618"/>
                  <a:pt x="4884123" y="341337"/>
                  <a:pt x="4890272" y="353635"/>
                </a:cubicBezTo>
                <a:cubicBezTo>
                  <a:pt x="4895324" y="363739"/>
                  <a:pt x="4899942" y="374071"/>
                  <a:pt x="4905428" y="383946"/>
                </a:cubicBezTo>
                <a:cubicBezTo>
                  <a:pt x="4908377" y="389254"/>
                  <a:pt x="4912817" y="393671"/>
                  <a:pt x="4915532" y="399102"/>
                </a:cubicBezTo>
                <a:cubicBezTo>
                  <a:pt x="4917914" y="403865"/>
                  <a:pt x="4917998" y="409603"/>
                  <a:pt x="4920584" y="414258"/>
                </a:cubicBezTo>
                <a:cubicBezTo>
                  <a:pt x="4926481" y="424873"/>
                  <a:pt x="4940792" y="444570"/>
                  <a:pt x="4940792" y="444570"/>
                </a:cubicBezTo>
                <a:cubicBezTo>
                  <a:pt x="4942476" y="449622"/>
                  <a:pt x="4943462" y="454962"/>
                  <a:pt x="4945843" y="459725"/>
                </a:cubicBezTo>
                <a:cubicBezTo>
                  <a:pt x="4953193" y="474426"/>
                  <a:pt x="4981058" y="504467"/>
                  <a:pt x="4986259" y="510245"/>
                </a:cubicBezTo>
                <a:cubicBezTo>
                  <a:pt x="4999201" y="524625"/>
                  <a:pt x="5010684" y="533615"/>
                  <a:pt x="5026674" y="545608"/>
                </a:cubicBezTo>
                <a:cubicBezTo>
                  <a:pt x="5031531" y="549251"/>
                  <a:pt x="5036778" y="552344"/>
                  <a:pt x="5041830" y="555712"/>
                </a:cubicBezTo>
                <a:cubicBezTo>
                  <a:pt x="5048566" y="554028"/>
                  <a:pt x="5056704" y="555105"/>
                  <a:pt x="5062038" y="550660"/>
                </a:cubicBezTo>
                <a:cubicBezTo>
                  <a:pt x="5067823" y="545839"/>
                  <a:pt x="5069175" y="537375"/>
                  <a:pt x="5072142" y="530453"/>
                </a:cubicBezTo>
                <a:cubicBezTo>
                  <a:pt x="5078737" y="515066"/>
                  <a:pt x="5079582" y="502303"/>
                  <a:pt x="5082246" y="484985"/>
                </a:cubicBezTo>
                <a:cubicBezTo>
                  <a:pt x="5084057" y="473216"/>
                  <a:pt x="5084963" y="461298"/>
                  <a:pt x="5087298" y="449622"/>
                </a:cubicBezTo>
                <a:cubicBezTo>
                  <a:pt x="5088342" y="444400"/>
                  <a:pt x="5090949" y="439604"/>
                  <a:pt x="5092350" y="434466"/>
                </a:cubicBezTo>
                <a:cubicBezTo>
                  <a:pt x="5096004" y="421069"/>
                  <a:pt x="5099894" y="407699"/>
                  <a:pt x="5102453" y="394050"/>
                </a:cubicBezTo>
                <a:cubicBezTo>
                  <a:pt x="5111824" y="344067"/>
                  <a:pt x="5103387" y="358138"/>
                  <a:pt x="5112557" y="303116"/>
                </a:cubicBezTo>
                <a:cubicBezTo>
                  <a:pt x="5114840" y="289418"/>
                  <a:pt x="5120549" y="276425"/>
                  <a:pt x="5122661" y="262700"/>
                </a:cubicBezTo>
                <a:cubicBezTo>
                  <a:pt x="5126029" y="240808"/>
                  <a:pt x="5127692" y="218585"/>
                  <a:pt x="5132765" y="197025"/>
                </a:cubicBezTo>
                <a:cubicBezTo>
                  <a:pt x="5134490" y="189694"/>
                  <a:pt x="5140072" y="183809"/>
                  <a:pt x="5142869" y="176817"/>
                </a:cubicBezTo>
                <a:cubicBezTo>
                  <a:pt x="5154751" y="147112"/>
                  <a:pt x="5152170" y="132152"/>
                  <a:pt x="5178232" y="106090"/>
                </a:cubicBezTo>
                <a:cubicBezTo>
                  <a:pt x="5183284" y="101038"/>
                  <a:pt x="5187185" y="94479"/>
                  <a:pt x="5193388" y="90934"/>
                </a:cubicBezTo>
                <a:cubicBezTo>
                  <a:pt x="5199416" y="87489"/>
                  <a:pt x="5206860" y="87566"/>
                  <a:pt x="5213596" y="85882"/>
                </a:cubicBezTo>
                <a:cubicBezTo>
                  <a:pt x="5218648" y="87566"/>
                  <a:pt x="5223989" y="88552"/>
                  <a:pt x="5228752" y="90934"/>
                </a:cubicBezTo>
                <a:cubicBezTo>
                  <a:pt x="5250923" y="102019"/>
                  <a:pt x="5252400" y="112927"/>
                  <a:pt x="5269167" y="136402"/>
                </a:cubicBezTo>
                <a:cubicBezTo>
                  <a:pt x="5281015" y="171946"/>
                  <a:pt x="5265595" y="128067"/>
                  <a:pt x="5284323" y="171765"/>
                </a:cubicBezTo>
                <a:cubicBezTo>
                  <a:pt x="5286421" y="176660"/>
                  <a:pt x="5287277" y="182026"/>
                  <a:pt x="5289375" y="186921"/>
                </a:cubicBezTo>
                <a:cubicBezTo>
                  <a:pt x="5292342" y="193843"/>
                  <a:pt x="5297233" y="199941"/>
                  <a:pt x="5299479" y="207129"/>
                </a:cubicBezTo>
                <a:cubicBezTo>
                  <a:pt x="5305692" y="227010"/>
                  <a:pt x="5308048" y="247991"/>
                  <a:pt x="5314635" y="267752"/>
                </a:cubicBezTo>
                <a:cubicBezTo>
                  <a:pt x="5326743" y="304076"/>
                  <a:pt x="5312058" y="258730"/>
                  <a:pt x="5324739" y="303116"/>
                </a:cubicBezTo>
                <a:cubicBezTo>
                  <a:pt x="5326202" y="308236"/>
                  <a:pt x="5328260" y="313171"/>
                  <a:pt x="5329790" y="318271"/>
                </a:cubicBezTo>
                <a:cubicBezTo>
                  <a:pt x="5333313" y="330014"/>
                  <a:pt x="5336735" y="341789"/>
                  <a:pt x="5339894" y="353635"/>
                </a:cubicBezTo>
                <a:cubicBezTo>
                  <a:pt x="5343472" y="367052"/>
                  <a:pt x="5344657" y="381232"/>
                  <a:pt x="5349998" y="394050"/>
                </a:cubicBezTo>
                <a:cubicBezTo>
                  <a:pt x="5353237" y="401822"/>
                  <a:pt x="5360260" y="407406"/>
                  <a:pt x="5365154" y="414258"/>
                </a:cubicBezTo>
                <a:cubicBezTo>
                  <a:pt x="5402776" y="466928"/>
                  <a:pt x="5343248" y="387973"/>
                  <a:pt x="5390414" y="444570"/>
                </a:cubicBezTo>
                <a:cubicBezTo>
                  <a:pt x="5394301" y="449234"/>
                  <a:pt x="5395777" y="455932"/>
                  <a:pt x="5400518" y="459725"/>
                </a:cubicBezTo>
                <a:cubicBezTo>
                  <a:pt x="5403813" y="462361"/>
                  <a:pt x="5434560" y="469499"/>
                  <a:pt x="5435881" y="469829"/>
                </a:cubicBezTo>
                <a:cubicBezTo>
                  <a:pt x="5445985" y="456357"/>
                  <a:pt x="5460868" y="445390"/>
                  <a:pt x="5466193" y="429414"/>
                </a:cubicBezTo>
                <a:cubicBezTo>
                  <a:pt x="5478891" y="391319"/>
                  <a:pt x="5461762" y="438276"/>
                  <a:pt x="5481348" y="399102"/>
                </a:cubicBezTo>
                <a:cubicBezTo>
                  <a:pt x="5483729" y="394339"/>
                  <a:pt x="5484302" y="388841"/>
                  <a:pt x="5486400" y="383946"/>
                </a:cubicBezTo>
                <a:cubicBezTo>
                  <a:pt x="5489367" y="377024"/>
                  <a:pt x="5493608" y="370690"/>
                  <a:pt x="5496504" y="363739"/>
                </a:cubicBezTo>
                <a:cubicBezTo>
                  <a:pt x="5502038" y="350458"/>
                  <a:pt x="5507110" y="336973"/>
                  <a:pt x="5511660" y="323323"/>
                </a:cubicBezTo>
                <a:cubicBezTo>
                  <a:pt x="5513856" y="316736"/>
                  <a:pt x="5514274" y="309617"/>
                  <a:pt x="5516712" y="303116"/>
                </a:cubicBezTo>
                <a:cubicBezTo>
                  <a:pt x="5519356" y="296064"/>
                  <a:pt x="5524434" y="290053"/>
                  <a:pt x="5526816" y="282908"/>
                </a:cubicBezTo>
                <a:cubicBezTo>
                  <a:pt x="5531207" y="269734"/>
                  <a:pt x="5532529" y="255666"/>
                  <a:pt x="5536920" y="242492"/>
                </a:cubicBezTo>
                <a:lnTo>
                  <a:pt x="5547024" y="212181"/>
                </a:lnTo>
                <a:cubicBezTo>
                  <a:pt x="5548708" y="207129"/>
                  <a:pt x="5550098" y="201969"/>
                  <a:pt x="5552076" y="197025"/>
                </a:cubicBezTo>
                <a:cubicBezTo>
                  <a:pt x="5555127" y="189396"/>
                  <a:pt x="5563380" y="163731"/>
                  <a:pt x="5572283" y="156609"/>
                </a:cubicBezTo>
                <a:cubicBezTo>
                  <a:pt x="5576441" y="153282"/>
                  <a:pt x="5582387" y="153242"/>
                  <a:pt x="5587439" y="151558"/>
                </a:cubicBezTo>
                <a:cubicBezTo>
                  <a:pt x="5597543" y="153242"/>
                  <a:pt x="5608797" y="151634"/>
                  <a:pt x="5617751" y="156609"/>
                </a:cubicBezTo>
                <a:cubicBezTo>
                  <a:pt x="5625111" y="160698"/>
                  <a:pt x="5628078" y="169919"/>
                  <a:pt x="5632906" y="176817"/>
                </a:cubicBezTo>
                <a:cubicBezTo>
                  <a:pt x="5639870" y="186765"/>
                  <a:pt x="5647683" y="196268"/>
                  <a:pt x="5653114" y="207129"/>
                </a:cubicBezTo>
                <a:lnTo>
                  <a:pt x="5683426" y="267752"/>
                </a:lnTo>
                <a:cubicBezTo>
                  <a:pt x="5686794" y="274488"/>
                  <a:pt x="5691149" y="280815"/>
                  <a:pt x="5693530" y="287960"/>
                </a:cubicBezTo>
                <a:cubicBezTo>
                  <a:pt x="5697429" y="299657"/>
                  <a:pt x="5710769" y="342648"/>
                  <a:pt x="5718789" y="358687"/>
                </a:cubicBezTo>
                <a:cubicBezTo>
                  <a:pt x="5721504" y="364118"/>
                  <a:pt x="5725881" y="368571"/>
                  <a:pt x="5728893" y="373843"/>
                </a:cubicBezTo>
                <a:cubicBezTo>
                  <a:pt x="5732629" y="380382"/>
                  <a:pt x="5735629" y="387314"/>
                  <a:pt x="5738997" y="394050"/>
                </a:cubicBezTo>
                <a:cubicBezTo>
                  <a:pt x="5749511" y="436107"/>
                  <a:pt x="5736709" y="394525"/>
                  <a:pt x="5754153" y="429414"/>
                </a:cubicBezTo>
                <a:cubicBezTo>
                  <a:pt x="5756535" y="434177"/>
                  <a:pt x="5757742" y="439450"/>
                  <a:pt x="5759205" y="444570"/>
                </a:cubicBezTo>
                <a:cubicBezTo>
                  <a:pt x="5761112" y="451246"/>
                  <a:pt x="5761152" y="458567"/>
                  <a:pt x="5764257" y="464777"/>
                </a:cubicBezTo>
                <a:cubicBezTo>
                  <a:pt x="5773039" y="482342"/>
                  <a:pt x="5788358" y="496666"/>
                  <a:pt x="5794568" y="515297"/>
                </a:cubicBezTo>
                <a:cubicBezTo>
                  <a:pt x="5796252" y="520349"/>
                  <a:pt x="5796525" y="526120"/>
                  <a:pt x="5799620" y="530453"/>
                </a:cubicBezTo>
                <a:cubicBezTo>
                  <a:pt x="5805157" y="538204"/>
                  <a:pt x="5813555" y="543491"/>
                  <a:pt x="5819828" y="550660"/>
                </a:cubicBezTo>
                <a:cubicBezTo>
                  <a:pt x="5825373" y="556997"/>
                  <a:pt x="5828591" y="565388"/>
                  <a:pt x="5834984" y="570868"/>
                </a:cubicBezTo>
                <a:cubicBezTo>
                  <a:pt x="5840702" y="575769"/>
                  <a:pt x="5848456" y="577604"/>
                  <a:pt x="5855192" y="580972"/>
                </a:cubicBezTo>
                <a:cubicBezTo>
                  <a:pt x="5866980" y="579288"/>
                  <a:pt x="5879150" y="579342"/>
                  <a:pt x="5890555" y="575920"/>
                </a:cubicBezTo>
                <a:cubicBezTo>
                  <a:pt x="5900603" y="572906"/>
                  <a:pt x="5914423" y="557104"/>
                  <a:pt x="5920867" y="550660"/>
                </a:cubicBezTo>
                <a:cubicBezTo>
                  <a:pt x="5932061" y="517077"/>
                  <a:pt x="5920960" y="548758"/>
                  <a:pt x="5946126" y="490037"/>
                </a:cubicBezTo>
                <a:cubicBezTo>
                  <a:pt x="5949698" y="481702"/>
                  <a:pt x="5953739" y="473497"/>
                  <a:pt x="5956230" y="464777"/>
                </a:cubicBezTo>
                <a:cubicBezTo>
                  <a:pt x="5960840" y="448643"/>
                  <a:pt x="5973487" y="383545"/>
                  <a:pt x="5976438" y="368791"/>
                </a:cubicBezTo>
                <a:lnTo>
                  <a:pt x="5981490" y="343531"/>
                </a:lnTo>
                <a:cubicBezTo>
                  <a:pt x="5983174" y="335111"/>
                  <a:pt x="5985594" y="326805"/>
                  <a:pt x="5986542" y="318271"/>
                </a:cubicBezTo>
                <a:cubicBezTo>
                  <a:pt x="5992182" y="267511"/>
                  <a:pt x="5986772" y="287270"/>
                  <a:pt x="5996646" y="257648"/>
                </a:cubicBezTo>
                <a:cubicBezTo>
                  <a:pt x="5998330" y="244176"/>
                  <a:pt x="5999269" y="230591"/>
                  <a:pt x="6001698" y="217233"/>
                </a:cubicBezTo>
                <a:cubicBezTo>
                  <a:pt x="6002651" y="211994"/>
                  <a:pt x="6005595" y="207275"/>
                  <a:pt x="6006750" y="202077"/>
                </a:cubicBezTo>
                <a:cubicBezTo>
                  <a:pt x="6016675" y="157411"/>
                  <a:pt x="6006787" y="186789"/>
                  <a:pt x="6016853" y="151558"/>
                </a:cubicBezTo>
                <a:cubicBezTo>
                  <a:pt x="6018316" y="146438"/>
                  <a:pt x="6019523" y="141165"/>
                  <a:pt x="6021905" y="136402"/>
                </a:cubicBezTo>
                <a:cubicBezTo>
                  <a:pt x="6024620" y="130971"/>
                  <a:pt x="6028641" y="126298"/>
                  <a:pt x="6032009" y="121246"/>
                </a:cubicBezTo>
                <a:cubicBezTo>
                  <a:pt x="6038745" y="122930"/>
                  <a:pt x="6046329" y="122618"/>
                  <a:pt x="6052217" y="126298"/>
                </a:cubicBezTo>
                <a:cubicBezTo>
                  <a:pt x="6080142" y="143751"/>
                  <a:pt x="6067203" y="141113"/>
                  <a:pt x="6077477" y="161661"/>
                </a:cubicBezTo>
                <a:cubicBezTo>
                  <a:pt x="6081868" y="170444"/>
                  <a:pt x="6087864" y="178337"/>
                  <a:pt x="6092632" y="186921"/>
                </a:cubicBezTo>
                <a:cubicBezTo>
                  <a:pt x="6096289" y="193504"/>
                  <a:pt x="6099000" y="200590"/>
                  <a:pt x="6102736" y="207129"/>
                </a:cubicBezTo>
                <a:cubicBezTo>
                  <a:pt x="6105748" y="212401"/>
                  <a:pt x="6109828" y="217013"/>
                  <a:pt x="6112840" y="222285"/>
                </a:cubicBezTo>
                <a:cubicBezTo>
                  <a:pt x="6116576" y="228824"/>
                  <a:pt x="6119069" y="236034"/>
                  <a:pt x="6122944" y="242492"/>
                </a:cubicBezTo>
                <a:cubicBezTo>
                  <a:pt x="6129192" y="252905"/>
                  <a:pt x="6136416" y="262700"/>
                  <a:pt x="6143152" y="272804"/>
                </a:cubicBezTo>
                <a:cubicBezTo>
                  <a:pt x="6146520" y="277856"/>
                  <a:pt x="6150864" y="282379"/>
                  <a:pt x="6153256" y="287960"/>
                </a:cubicBezTo>
                <a:cubicBezTo>
                  <a:pt x="6158308" y="299748"/>
                  <a:pt x="6163104" y="311648"/>
                  <a:pt x="6168411" y="323323"/>
                </a:cubicBezTo>
                <a:cubicBezTo>
                  <a:pt x="6171527" y="330179"/>
                  <a:pt x="6175399" y="336675"/>
                  <a:pt x="6178515" y="343531"/>
                </a:cubicBezTo>
                <a:cubicBezTo>
                  <a:pt x="6185560" y="359029"/>
                  <a:pt x="6193854" y="377009"/>
                  <a:pt x="6198723" y="394050"/>
                </a:cubicBezTo>
                <a:cubicBezTo>
                  <a:pt x="6200631" y="400726"/>
                  <a:pt x="6201040" y="407876"/>
                  <a:pt x="6203775" y="414258"/>
                </a:cubicBezTo>
                <a:cubicBezTo>
                  <a:pt x="6206167" y="419839"/>
                  <a:pt x="6211164" y="423983"/>
                  <a:pt x="6213879" y="429414"/>
                </a:cubicBezTo>
                <a:cubicBezTo>
                  <a:pt x="6216261" y="434177"/>
                  <a:pt x="6216549" y="439807"/>
                  <a:pt x="6218931" y="444570"/>
                </a:cubicBezTo>
                <a:cubicBezTo>
                  <a:pt x="6230956" y="468619"/>
                  <a:pt x="6238371" y="476735"/>
                  <a:pt x="6259346" y="495089"/>
                </a:cubicBezTo>
                <a:cubicBezTo>
                  <a:pt x="6263915" y="499087"/>
                  <a:pt x="6269450" y="501825"/>
                  <a:pt x="6274502" y="505193"/>
                </a:cubicBezTo>
                <a:cubicBezTo>
                  <a:pt x="6281238" y="503509"/>
                  <a:pt x="6288682" y="503586"/>
                  <a:pt x="6294710" y="500141"/>
                </a:cubicBezTo>
                <a:cubicBezTo>
                  <a:pt x="6313821" y="489220"/>
                  <a:pt x="6307465" y="485800"/>
                  <a:pt x="6314918" y="469829"/>
                </a:cubicBezTo>
                <a:cubicBezTo>
                  <a:pt x="6324472" y="449356"/>
                  <a:pt x="6338085" y="430639"/>
                  <a:pt x="6345229" y="409206"/>
                </a:cubicBezTo>
                <a:cubicBezTo>
                  <a:pt x="6352201" y="388290"/>
                  <a:pt x="6347327" y="398481"/>
                  <a:pt x="6360385" y="378895"/>
                </a:cubicBezTo>
                <a:cubicBezTo>
                  <a:pt x="6362069" y="373843"/>
                  <a:pt x="6363339" y="368634"/>
                  <a:pt x="6365437" y="363739"/>
                </a:cubicBezTo>
                <a:cubicBezTo>
                  <a:pt x="6392012" y="301731"/>
                  <a:pt x="6360274" y="379119"/>
                  <a:pt x="6385645" y="328375"/>
                </a:cubicBezTo>
                <a:cubicBezTo>
                  <a:pt x="6391380" y="316904"/>
                  <a:pt x="6396745" y="305178"/>
                  <a:pt x="6400800" y="293012"/>
                </a:cubicBezTo>
                <a:cubicBezTo>
                  <a:pt x="6405191" y="279838"/>
                  <a:pt x="6404694" y="265017"/>
                  <a:pt x="6410904" y="252596"/>
                </a:cubicBezTo>
                <a:cubicBezTo>
                  <a:pt x="6414272" y="245860"/>
                  <a:pt x="6418041" y="239310"/>
                  <a:pt x="6421008" y="232388"/>
                </a:cubicBezTo>
                <a:cubicBezTo>
                  <a:pt x="6423106" y="227494"/>
                  <a:pt x="6423679" y="221996"/>
                  <a:pt x="6426060" y="217233"/>
                </a:cubicBezTo>
                <a:cubicBezTo>
                  <a:pt x="6430451" y="208450"/>
                  <a:pt x="6436825" y="200756"/>
                  <a:pt x="6441216" y="191973"/>
                </a:cubicBezTo>
                <a:cubicBezTo>
                  <a:pt x="6443598" y="187210"/>
                  <a:pt x="6443886" y="181580"/>
                  <a:pt x="6446268" y="176817"/>
                </a:cubicBezTo>
                <a:cubicBezTo>
                  <a:pt x="6448983" y="171386"/>
                  <a:pt x="6453657" y="167092"/>
                  <a:pt x="6456372" y="161661"/>
                </a:cubicBezTo>
                <a:cubicBezTo>
                  <a:pt x="6458753" y="156898"/>
                  <a:pt x="6458015" y="150597"/>
                  <a:pt x="6461424" y="146506"/>
                </a:cubicBezTo>
                <a:cubicBezTo>
                  <a:pt x="6466814" y="140038"/>
                  <a:pt x="6474780" y="136244"/>
                  <a:pt x="6481631" y="131350"/>
                </a:cubicBezTo>
                <a:cubicBezTo>
                  <a:pt x="6498769" y="119108"/>
                  <a:pt x="6493175" y="122450"/>
                  <a:pt x="6511943" y="116194"/>
                </a:cubicBezTo>
                <a:cubicBezTo>
                  <a:pt x="6524269" y="120303"/>
                  <a:pt x="6532462" y="121557"/>
                  <a:pt x="6542255" y="131350"/>
                </a:cubicBezTo>
                <a:cubicBezTo>
                  <a:pt x="6556731" y="145826"/>
                  <a:pt x="6549193" y="145228"/>
                  <a:pt x="6557410" y="161661"/>
                </a:cubicBezTo>
                <a:cubicBezTo>
                  <a:pt x="6560125" y="167092"/>
                  <a:pt x="6564799" y="171386"/>
                  <a:pt x="6567514" y="176817"/>
                </a:cubicBezTo>
                <a:cubicBezTo>
                  <a:pt x="6569896" y="181580"/>
                  <a:pt x="6570696" y="186987"/>
                  <a:pt x="6572566" y="191973"/>
                </a:cubicBezTo>
                <a:cubicBezTo>
                  <a:pt x="6575750" y="200464"/>
                  <a:pt x="6579802" y="208630"/>
                  <a:pt x="6582670" y="217233"/>
                </a:cubicBezTo>
                <a:cubicBezTo>
                  <a:pt x="6584866" y="223820"/>
                  <a:pt x="6585284" y="230939"/>
                  <a:pt x="6587722" y="237440"/>
                </a:cubicBezTo>
                <a:cubicBezTo>
                  <a:pt x="6590366" y="244492"/>
                  <a:pt x="6595444" y="250503"/>
                  <a:pt x="6597826" y="257648"/>
                </a:cubicBezTo>
                <a:cubicBezTo>
                  <a:pt x="6602217" y="270822"/>
                  <a:pt x="6603054" y="285061"/>
                  <a:pt x="6607930" y="298064"/>
                </a:cubicBezTo>
                <a:cubicBezTo>
                  <a:pt x="6612982" y="311536"/>
                  <a:pt x="6618535" y="324830"/>
                  <a:pt x="6623085" y="338479"/>
                </a:cubicBezTo>
                <a:cubicBezTo>
                  <a:pt x="6629492" y="357701"/>
                  <a:pt x="6625893" y="356818"/>
                  <a:pt x="6633189" y="373843"/>
                </a:cubicBezTo>
                <a:cubicBezTo>
                  <a:pt x="6636156" y="380765"/>
                  <a:pt x="6640496" y="387058"/>
                  <a:pt x="6643293" y="394050"/>
                </a:cubicBezTo>
                <a:cubicBezTo>
                  <a:pt x="6655299" y="424065"/>
                  <a:pt x="6651005" y="418517"/>
                  <a:pt x="6658449" y="444570"/>
                </a:cubicBezTo>
                <a:cubicBezTo>
                  <a:pt x="6659912" y="449690"/>
                  <a:pt x="6660306" y="455465"/>
                  <a:pt x="6663501" y="459725"/>
                </a:cubicBezTo>
                <a:cubicBezTo>
                  <a:pt x="6728295" y="546117"/>
                  <a:pt x="6692277" y="508647"/>
                  <a:pt x="6739280" y="535504"/>
                </a:cubicBezTo>
                <a:cubicBezTo>
                  <a:pt x="6766705" y="551175"/>
                  <a:pt x="6741801" y="541396"/>
                  <a:pt x="6769592" y="550660"/>
                </a:cubicBezTo>
                <a:cubicBezTo>
                  <a:pt x="6776328" y="548976"/>
                  <a:pt x="6783771" y="549053"/>
                  <a:pt x="6789799" y="545608"/>
                </a:cubicBezTo>
                <a:cubicBezTo>
                  <a:pt x="6803988" y="537500"/>
                  <a:pt x="6806223" y="529171"/>
                  <a:pt x="6810007" y="515297"/>
                </a:cubicBezTo>
                <a:cubicBezTo>
                  <a:pt x="6813661" y="501900"/>
                  <a:pt x="6815720" y="488055"/>
                  <a:pt x="6820111" y="474881"/>
                </a:cubicBezTo>
                <a:cubicBezTo>
                  <a:pt x="6822492" y="467737"/>
                  <a:pt x="6826847" y="461410"/>
                  <a:pt x="6830215" y="454674"/>
                </a:cubicBezTo>
                <a:cubicBezTo>
                  <a:pt x="6831899" y="441202"/>
                  <a:pt x="6832838" y="427616"/>
                  <a:pt x="6835267" y="414258"/>
                </a:cubicBezTo>
                <a:cubicBezTo>
                  <a:pt x="6836220" y="409019"/>
                  <a:pt x="6838856" y="404222"/>
                  <a:pt x="6840319" y="399102"/>
                </a:cubicBezTo>
                <a:cubicBezTo>
                  <a:pt x="6842226" y="392426"/>
                  <a:pt x="6843544" y="385593"/>
                  <a:pt x="6845371" y="378895"/>
                </a:cubicBezTo>
                <a:cubicBezTo>
                  <a:pt x="6848597" y="367067"/>
                  <a:pt x="6852717" y="355477"/>
                  <a:pt x="6855474" y="343531"/>
                </a:cubicBezTo>
                <a:cubicBezTo>
                  <a:pt x="6857777" y="333550"/>
                  <a:pt x="6858694" y="323297"/>
                  <a:pt x="6860526" y="313219"/>
                </a:cubicBezTo>
                <a:cubicBezTo>
                  <a:pt x="6862062" y="304771"/>
                  <a:pt x="6863715" y="296342"/>
                  <a:pt x="6865578" y="287960"/>
                </a:cubicBezTo>
                <a:cubicBezTo>
                  <a:pt x="6867084" y="281182"/>
                  <a:pt x="6869268" y="274560"/>
                  <a:pt x="6870630" y="267752"/>
                </a:cubicBezTo>
                <a:cubicBezTo>
                  <a:pt x="6872639" y="257708"/>
                  <a:pt x="6873198" y="247378"/>
                  <a:pt x="6875682" y="237440"/>
                </a:cubicBezTo>
                <a:cubicBezTo>
                  <a:pt x="6878265" y="227108"/>
                  <a:pt x="6882418" y="217233"/>
                  <a:pt x="6885786" y="207129"/>
                </a:cubicBezTo>
                <a:lnTo>
                  <a:pt x="6890838" y="191973"/>
                </a:lnTo>
                <a:cubicBezTo>
                  <a:pt x="6892522" y="186921"/>
                  <a:pt x="6893150" y="181383"/>
                  <a:pt x="6895890" y="176817"/>
                </a:cubicBezTo>
                <a:cubicBezTo>
                  <a:pt x="6911046" y="151557"/>
                  <a:pt x="6917791" y="118712"/>
                  <a:pt x="6941357" y="101038"/>
                </a:cubicBezTo>
                <a:cubicBezTo>
                  <a:pt x="6954829" y="90934"/>
                  <a:pt x="6965797" y="76052"/>
                  <a:pt x="6981773" y="70727"/>
                </a:cubicBezTo>
                <a:cubicBezTo>
                  <a:pt x="7003516" y="63479"/>
                  <a:pt x="6991763" y="66967"/>
                  <a:pt x="7017136" y="60623"/>
                </a:cubicBezTo>
                <a:cubicBezTo>
                  <a:pt x="7027240" y="63991"/>
                  <a:pt x="7039131" y="64074"/>
                  <a:pt x="7047448" y="70727"/>
                </a:cubicBezTo>
                <a:cubicBezTo>
                  <a:pt x="7056930" y="78313"/>
                  <a:pt x="7067656" y="101038"/>
                  <a:pt x="7067656" y="101038"/>
                </a:cubicBezTo>
                <a:cubicBezTo>
                  <a:pt x="7071024" y="111142"/>
                  <a:pt x="7074699" y="121149"/>
                  <a:pt x="7077759" y="131350"/>
                </a:cubicBezTo>
                <a:cubicBezTo>
                  <a:pt x="7085540" y="157289"/>
                  <a:pt x="7080650" y="147964"/>
                  <a:pt x="7087863" y="176817"/>
                </a:cubicBezTo>
                <a:cubicBezTo>
                  <a:pt x="7090836" y="188711"/>
                  <a:pt x="7094090" y="200550"/>
                  <a:pt x="7097967" y="212181"/>
                </a:cubicBezTo>
                <a:cubicBezTo>
                  <a:pt x="7102517" y="225830"/>
                  <a:pt x="7108573" y="238947"/>
                  <a:pt x="7113123" y="252596"/>
                </a:cubicBezTo>
                <a:cubicBezTo>
                  <a:pt x="7115319" y="259183"/>
                  <a:pt x="7115504" y="266395"/>
                  <a:pt x="7118175" y="272804"/>
                </a:cubicBezTo>
                <a:cubicBezTo>
                  <a:pt x="7123968" y="286707"/>
                  <a:pt x="7131647" y="299747"/>
                  <a:pt x="7138383" y="313219"/>
                </a:cubicBezTo>
                <a:lnTo>
                  <a:pt x="7148487" y="333427"/>
                </a:lnTo>
                <a:cubicBezTo>
                  <a:pt x="7151855" y="340163"/>
                  <a:pt x="7156209" y="346491"/>
                  <a:pt x="7158590" y="353635"/>
                </a:cubicBezTo>
                <a:cubicBezTo>
                  <a:pt x="7168835" y="384370"/>
                  <a:pt x="7156956" y="353166"/>
                  <a:pt x="7173746" y="383946"/>
                </a:cubicBezTo>
                <a:cubicBezTo>
                  <a:pt x="7205930" y="442948"/>
                  <a:pt x="7179424" y="406199"/>
                  <a:pt x="7214162" y="449622"/>
                </a:cubicBezTo>
                <a:cubicBezTo>
                  <a:pt x="7215846" y="454674"/>
                  <a:pt x="7216355" y="460285"/>
                  <a:pt x="7219214" y="464777"/>
                </a:cubicBezTo>
                <a:cubicBezTo>
                  <a:pt x="7239398" y="496495"/>
                  <a:pt x="7243733" y="499401"/>
                  <a:pt x="7264681" y="520349"/>
                </a:cubicBezTo>
                <a:cubicBezTo>
                  <a:pt x="7269733" y="518665"/>
                  <a:pt x="7276428" y="519388"/>
                  <a:pt x="7279837" y="515297"/>
                </a:cubicBezTo>
                <a:cubicBezTo>
                  <a:pt x="7285643" y="508330"/>
                  <a:pt x="7287073" y="498640"/>
                  <a:pt x="7289941" y="490037"/>
                </a:cubicBezTo>
                <a:cubicBezTo>
                  <a:pt x="7292137" y="483450"/>
                  <a:pt x="7292951" y="476465"/>
                  <a:pt x="7294993" y="469829"/>
                </a:cubicBezTo>
                <a:cubicBezTo>
                  <a:pt x="7299691" y="454560"/>
                  <a:pt x="7307015" y="440027"/>
                  <a:pt x="7310148" y="424362"/>
                </a:cubicBezTo>
                <a:lnTo>
                  <a:pt x="7325304" y="348583"/>
                </a:lnTo>
                <a:cubicBezTo>
                  <a:pt x="7325304" y="348582"/>
                  <a:pt x="7335407" y="298066"/>
                  <a:pt x="7335408" y="298064"/>
                </a:cubicBezTo>
                <a:cubicBezTo>
                  <a:pt x="7338776" y="287960"/>
                  <a:pt x="7342710" y="278027"/>
                  <a:pt x="7345512" y="267752"/>
                </a:cubicBezTo>
                <a:cubicBezTo>
                  <a:pt x="7347771" y="259468"/>
                  <a:pt x="7347629" y="250562"/>
                  <a:pt x="7350564" y="242492"/>
                </a:cubicBezTo>
                <a:cubicBezTo>
                  <a:pt x="7354424" y="231876"/>
                  <a:pt x="7360668" y="222285"/>
                  <a:pt x="7365720" y="212181"/>
                </a:cubicBezTo>
                <a:cubicBezTo>
                  <a:pt x="7376236" y="170119"/>
                  <a:pt x="7363431" y="211710"/>
                  <a:pt x="7380876" y="176817"/>
                </a:cubicBezTo>
                <a:cubicBezTo>
                  <a:pt x="7383257" y="172054"/>
                  <a:pt x="7383285" y="166285"/>
                  <a:pt x="7385927" y="161661"/>
                </a:cubicBezTo>
                <a:cubicBezTo>
                  <a:pt x="7390104" y="154351"/>
                  <a:pt x="7396413" y="148460"/>
                  <a:pt x="7401083" y="141454"/>
                </a:cubicBezTo>
                <a:cubicBezTo>
                  <a:pt x="7408257" y="130693"/>
                  <a:pt x="7420906" y="105426"/>
                  <a:pt x="7431395" y="95986"/>
                </a:cubicBezTo>
                <a:cubicBezTo>
                  <a:pt x="7455145" y="74611"/>
                  <a:pt x="7465198" y="70376"/>
                  <a:pt x="7492018" y="60623"/>
                </a:cubicBezTo>
                <a:cubicBezTo>
                  <a:pt x="7502027" y="56983"/>
                  <a:pt x="7522330" y="50519"/>
                  <a:pt x="7522330" y="50519"/>
                </a:cubicBezTo>
                <a:cubicBezTo>
                  <a:pt x="7527382" y="53887"/>
                  <a:pt x="7533757" y="55830"/>
                  <a:pt x="7537485" y="60623"/>
                </a:cubicBezTo>
                <a:cubicBezTo>
                  <a:pt x="7551856" y="79100"/>
                  <a:pt x="7562124" y="103607"/>
                  <a:pt x="7567797" y="126298"/>
                </a:cubicBezTo>
                <a:cubicBezTo>
                  <a:pt x="7569481" y="133034"/>
                  <a:pt x="7571708" y="139657"/>
                  <a:pt x="7572849" y="146506"/>
                </a:cubicBezTo>
                <a:cubicBezTo>
                  <a:pt x="7575260" y="160969"/>
                  <a:pt x="7579593" y="206606"/>
                  <a:pt x="7582953" y="222285"/>
                </a:cubicBezTo>
                <a:cubicBezTo>
                  <a:pt x="7585522" y="234272"/>
                  <a:pt x="7589689" y="245860"/>
                  <a:pt x="7593057" y="257648"/>
                </a:cubicBezTo>
                <a:cubicBezTo>
                  <a:pt x="7598109" y="291328"/>
                  <a:pt x="7601535" y="325292"/>
                  <a:pt x="7608213" y="358687"/>
                </a:cubicBezTo>
                <a:cubicBezTo>
                  <a:pt x="7620699" y="421128"/>
                  <a:pt x="7605379" y="343102"/>
                  <a:pt x="7618316" y="414258"/>
                </a:cubicBezTo>
                <a:cubicBezTo>
                  <a:pt x="7619852" y="422706"/>
                  <a:pt x="7621832" y="431070"/>
                  <a:pt x="7623368" y="439518"/>
                </a:cubicBezTo>
                <a:cubicBezTo>
                  <a:pt x="7625200" y="449596"/>
                  <a:pt x="7626244" y="459820"/>
                  <a:pt x="7628420" y="469829"/>
                </a:cubicBezTo>
                <a:cubicBezTo>
                  <a:pt x="7634668" y="498567"/>
                  <a:pt x="7641816" y="527102"/>
                  <a:pt x="7648628" y="555712"/>
                </a:cubicBezTo>
                <a:cubicBezTo>
                  <a:pt x="7651844" y="569221"/>
                  <a:pt x="7655364" y="582656"/>
                  <a:pt x="7658732" y="596128"/>
                </a:cubicBezTo>
                <a:cubicBezTo>
                  <a:pt x="7660416" y="602864"/>
                  <a:pt x="7661588" y="609748"/>
                  <a:pt x="7663784" y="616335"/>
                </a:cubicBezTo>
                <a:cubicBezTo>
                  <a:pt x="7667152" y="626439"/>
                  <a:pt x="7667498" y="638126"/>
                  <a:pt x="7673888" y="646647"/>
                </a:cubicBezTo>
                <a:cubicBezTo>
                  <a:pt x="7678940" y="653383"/>
                  <a:pt x="7684149" y="660003"/>
                  <a:pt x="7689043" y="666855"/>
                </a:cubicBezTo>
                <a:cubicBezTo>
                  <a:pt x="7692572" y="671796"/>
                  <a:pt x="7694854" y="677718"/>
                  <a:pt x="7699147" y="682011"/>
                </a:cubicBezTo>
                <a:cubicBezTo>
                  <a:pt x="7703440" y="686304"/>
                  <a:pt x="7709251" y="688746"/>
                  <a:pt x="7714303" y="692114"/>
                </a:cubicBezTo>
                <a:cubicBezTo>
                  <a:pt x="7717671" y="687062"/>
                  <a:pt x="7722015" y="682540"/>
                  <a:pt x="7724407" y="676959"/>
                </a:cubicBezTo>
                <a:cubicBezTo>
                  <a:pt x="7743982" y="631284"/>
                  <a:pt x="7714195" y="679647"/>
                  <a:pt x="7739563" y="641595"/>
                </a:cubicBezTo>
                <a:cubicBezTo>
                  <a:pt x="7741247" y="628123"/>
                  <a:pt x="7742383" y="614572"/>
                  <a:pt x="7744615" y="601180"/>
                </a:cubicBezTo>
                <a:cubicBezTo>
                  <a:pt x="7751951" y="557166"/>
                  <a:pt x="7746710" y="601855"/>
                  <a:pt x="7754719" y="565816"/>
                </a:cubicBezTo>
                <a:cubicBezTo>
                  <a:pt x="7756941" y="555817"/>
                  <a:pt x="7757549" y="545503"/>
                  <a:pt x="7759771" y="535504"/>
                </a:cubicBezTo>
                <a:cubicBezTo>
                  <a:pt x="7760926" y="530306"/>
                  <a:pt x="7763467" y="525499"/>
                  <a:pt x="7764822" y="520349"/>
                </a:cubicBezTo>
                <a:cubicBezTo>
                  <a:pt x="7771890" y="493490"/>
                  <a:pt x="7777400" y="466222"/>
                  <a:pt x="7785030" y="439518"/>
                </a:cubicBezTo>
                <a:cubicBezTo>
                  <a:pt x="7787521" y="430798"/>
                  <a:pt x="7792266" y="422861"/>
                  <a:pt x="7795134" y="414258"/>
                </a:cubicBezTo>
                <a:cubicBezTo>
                  <a:pt x="7797330" y="407671"/>
                  <a:pt x="7797515" y="400459"/>
                  <a:pt x="7800186" y="394050"/>
                </a:cubicBezTo>
                <a:cubicBezTo>
                  <a:pt x="7818899" y="349138"/>
                  <a:pt x="7818142" y="365443"/>
                  <a:pt x="7830498" y="328375"/>
                </a:cubicBezTo>
                <a:cubicBezTo>
                  <a:pt x="7832694" y="321788"/>
                  <a:pt x="7833354" y="314754"/>
                  <a:pt x="7835550" y="308167"/>
                </a:cubicBezTo>
                <a:cubicBezTo>
                  <a:pt x="7839351" y="296763"/>
                  <a:pt x="7849154" y="273705"/>
                  <a:pt x="7855757" y="262700"/>
                </a:cubicBezTo>
                <a:cubicBezTo>
                  <a:pt x="7862005" y="252287"/>
                  <a:pt x="7870534" y="243249"/>
                  <a:pt x="7875965" y="232388"/>
                </a:cubicBezTo>
                <a:cubicBezTo>
                  <a:pt x="7889002" y="206315"/>
                  <a:pt x="7888730" y="202342"/>
                  <a:pt x="7906277" y="181869"/>
                </a:cubicBezTo>
                <a:cubicBezTo>
                  <a:pt x="7910926" y="176445"/>
                  <a:pt x="7915229" y="170258"/>
                  <a:pt x="7921432" y="166713"/>
                </a:cubicBezTo>
                <a:cubicBezTo>
                  <a:pt x="7927460" y="163268"/>
                  <a:pt x="7934964" y="163568"/>
                  <a:pt x="7941640" y="161661"/>
                </a:cubicBezTo>
                <a:cubicBezTo>
                  <a:pt x="7946760" y="160198"/>
                  <a:pt x="7951744" y="158293"/>
                  <a:pt x="7956796" y="156609"/>
                </a:cubicBezTo>
                <a:cubicBezTo>
                  <a:pt x="7963532" y="158293"/>
                  <a:pt x="7971354" y="157625"/>
                  <a:pt x="7977004" y="161661"/>
                </a:cubicBezTo>
                <a:cubicBezTo>
                  <a:pt x="7983855" y="166555"/>
                  <a:pt x="7987331" y="174971"/>
                  <a:pt x="7992159" y="181869"/>
                </a:cubicBezTo>
                <a:cubicBezTo>
                  <a:pt x="8006798" y="202783"/>
                  <a:pt x="8012980" y="211034"/>
                  <a:pt x="8022471" y="232388"/>
                </a:cubicBezTo>
                <a:cubicBezTo>
                  <a:pt x="8034214" y="258809"/>
                  <a:pt x="8039451" y="278358"/>
                  <a:pt x="8047731" y="308167"/>
                </a:cubicBezTo>
                <a:cubicBezTo>
                  <a:pt x="8051448" y="321547"/>
                  <a:pt x="8054467" y="335111"/>
                  <a:pt x="8057835" y="348583"/>
                </a:cubicBezTo>
                <a:cubicBezTo>
                  <a:pt x="8059519" y="355319"/>
                  <a:pt x="8061746" y="361942"/>
                  <a:pt x="8062887" y="368791"/>
                </a:cubicBezTo>
                <a:cubicBezTo>
                  <a:pt x="8064277" y="377133"/>
                  <a:pt x="8071361" y="429580"/>
                  <a:pt x="8078042" y="449622"/>
                </a:cubicBezTo>
                <a:cubicBezTo>
                  <a:pt x="8080910" y="458225"/>
                  <a:pt x="8084778" y="466461"/>
                  <a:pt x="8088146" y="474881"/>
                </a:cubicBezTo>
                <a:cubicBezTo>
                  <a:pt x="8089830" y="484985"/>
                  <a:pt x="8091189" y="495149"/>
                  <a:pt x="8093198" y="505193"/>
                </a:cubicBezTo>
                <a:cubicBezTo>
                  <a:pt x="8094560" y="512001"/>
                  <a:pt x="8098250" y="518458"/>
                  <a:pt x="8098250" y="525401"/>
                </a:cubicBezTo>
                <a:cubicBezTo>
                  <a:pt x="8098250" y="527085"/>
                  <a:pt x="8094882" y="525401"/>
                  <a:pt x="8093198" y="525401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" name="Straight Connector 10"/>
          <p:cNvCxnSpPr>
            <a:stCxn id="6" idx="0"/>
          </p:cNvCxnSpPr>
          <p:nvPr/>
        </p:nvCxnSpPr>
        <p:spPr>
          <a:xfrm>
            <a:off x="592849" y="4953533"/>
            <a:ext cx="573305" cy="1080225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779695" y="1328659"/>
            <a:ext cx="2308734" cy="7072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reeform 17"/>
          <p:cNvSpPr/>
          <p:nvPr/>
        </p:nvSpPr>
        <p:spPr>
          <a:xfrm rot="15293780">
            <a:off x="5094364" y="3877332"/>
            <a:ext cx="4506036" cy="94826"/>
          </a:xfrm>
          <a:custGeom>
            <a:avLst/>
            <a:gdLst>
              <a:gd name="connsiteX0" fmla="*/ 0 w 8098250"/>
              <a:gd name="connsiteY0" fmla="*/ 328375 h 692114"/>
              <a:gd name="connsiteX1" fmla="*/ 30312 w 8098250"/>
              <a:gd name="connsiteY1" fmla="*/ 267752 h 692114"/>
              <a:gd name="connsiteX2" fmla="*/ 45468 w 8098250"/>
              <a:gd name="connsiteY2" fmla="*/ 207129 h 692114"/>
              <a:gd name="connsiteX3" fmla="*/ 55572 w 8098250"/>
              <a:gd name="connsiteY3" fmla="*/ 176817 h 692114"/>
              <a:gd name="connsiteX4" fmla="*/ 60624 w 8098250"/>
              <a:gd name="connsiteY4" fmla="*/ 161661 h 692114"/>
              <a:gd name="connsiteX5" fmla="*/ 70727 w 8098250"/>
              <a:gd name="connsiteY5" fmla="*/ 116194 h 692114"/>
              <a:gd name="connsiteX6" fmla="*/ 85883 w 8098250"/>
              <a:gd name="connsiteY6" fmla="*/ 70727 h 692114"/>
              <a:gd name="connsiteX7" fmla="*/ 95987 w 8098250"/>
              <a:gd name="connsiteY7" fmla="*/ 55571 h 692114"/>
              <a:gd name="connsiteX8" fmla="*/ 111143 w 8098250"/>
              <a:gd name="connsiteY8" fmla="*/ 50519 h 692114"/>
              <a:gd name="connsiteX9" fmla="*/ 131351 w 8098250"/>
              <a:gd name="connsiteY9" fmla="*/ 80830 h 692114"/>
              <a:gd name="connsiteX10" fmla="*/ 141455 w 8098250"/>
              <a:gd name="connsiteY10" fmla="*/ 95986 h 692114"/>
              <a:gd name="connsiteX11" fmla="*/ 156610 w 8098250"/>
              <a:gd name="connsiteY11" fmla="*/ 131350 h 692114"/>
              <a:gd name="connsiteX12" fmla="*/ 166714 w 8098250"/>
              <a:gd name="connsiteY12" fmla="*/ 161661 h 692114"/>
              <a:gd name="connsiteX13" fmla="*/ 171766 w 8098250"/>
              <a:gd name="connsiteY13" fmla="*/ 176817 h 692114"/>
              <a:gd name="connsiteX14" fmla="*/ 181870 w 8098250"/>
              <a:gd name="connsiteY14" fmla="*/ 197025 h 692114"/>
              <a:gd name="connsiteX15" fmla="*/ 202078 w 8098250"/>
              <a:gd name="connsiteY15" fmla="*/ 262700 h 692114"/>
              <a:gd name="connsiteX16" fmla="*/ 212182 w 8098250"/>
              <a:gd name="connsiteY16" fmla="*/ 293012 h 692114"/>
              <a:gd name="connsiteX17" fmla="*/ 232389 w 8098250"/>
              <a:gd name="connsiteY17" fmla="*/ 343531 h 692114"/>
              <a:gd name="connsiteX18" fmla="*/ 237441 w 8098250"/>
              <a:gd name="connsiteY18" fmla="*/ 363739 h 692114"/>
              <a:gd name="connsiteX19" fmla="*/ 242493 w 8098250"/>
              <a:gd name="connsiteY19" fmla="*/ 388998 h 692114"/>
              <a:gd name="connsiteX20" fmla="*/ 252597 w 8098250"/>
              <a:gd name="connsiteY20" fmla="*/ 429414 h 692114"/>
              <a:gd name="connsiteX21" fmla="*/ 262701 w 8098250"/>
              <a:gd name="connsiteY21" fmla="*/ 464777 h 692114"/>
              <a:gd name="connsiteX22" fmla="*/ 287961 w 8098250"/>
              <a:gd name="connsiteY22" fmla="*/ 383946 h 692114"/>
              <a:gd name="connsiteX23" fmla="*/ 298064 w 8098250"/>
              <a:gd name="connsiteY23" fmla="*/ 338479 h 692114"/>
              <a:gd name="connsiteX24" fmla="*/ 303116 w 8098250"/>
              <a:gd name="connsiteY24" fmla="*/ 318271 h 692114"/>
              <a:gd name="connsiteX25" fmla="*/ 308168 w 8098250"/>
              <a:gd name="connsiteY25" fmla="*/ 293012 h 692114"/>
              <a:gd name="connsiteX26" fmla="*/ 318272 w 8098250"/>
              <a:gd name="connsiteY26" fmla="*/ 267752 h 692114"/>
              <a:gd name="connsiteX27" fmla="*/ 333428 w 8098250"/>
              <a:gd name="connsiteY27" fmla="*/ 222285 h 692114"/>
              <a:gd name="connsiteX28" fmla="*/ 348584 w 8098250"/>
              <a:gd name="connsiteY28" fmla="*/ 171765 h 692114"/>
              <a:gd name="connsiteX29" fmla="*/ 358688 w 8098250"/>
              <a:gd name="connsiteY29" fmla="*/ 151558 h 692114"/>
              <a:gd name="connsiteX30" fmla="*/ 373843 w 8098250"/>
              <a:gd name="connsiteY30" fmla="*/ 141454 h 692114"/>
              <a:gd name="connsiteX31" fmla="*/ 394051 w 8098250"/>
              <a:gd name="connsiteY31" fmla="*/ 146506 h 692114"/>
              <a:gd name="connsiteX32" fmla="*/ 419311 w 8098250"/>
              <a:gd name="connsiteY32" fmla="*/ 191973 h 692114"/>
              <a:gd name="connsiteX33" fmla="*/ 449622 w 8098250"/>
              <a:gd name="connsiteY33" fmla="*/ 242492 h 692114"/>
              <a:gd name="connsiteX34" fmla="*/ 464778 w 8098250"/>
              <a:gd name="connsiteY34" fmla="*/ 277856 h 692114"/>
              <a:gd name="connsiteX35" fmla="*/ 479934 w 8098250"/>
              <a:gd name="connsiteY35" fmla="*/ 313219 h 692114"/>
              <a:gd name="connsiteX36" fmla="*/ 484986 w 8098250"/>
              <a:gd name="connsiteY36" fmla="*/ 333427 h 692114"/>
              <a:gd name="connsiteX37" fmla="*/ 495090 w 8098250"/>
              <a:gd name="connsiteY37" fmla="*/ 368791 h 692114"/>
              <a:gd name="connsiteX38" fmla="*/ 500142 w 8098250"/>
              <a:gd name="connsiteY38" fmla="*/ 404154 h 692114"/>
              <a:gd name="connsiteX39" fmla="*/ 520350 w 8098250"/>
              <a:gd name="connsiteY39" fmla="*/ 444570 h 692114"/>
              <a:gd name="connsiteX40" fmla="*/ 530453 w 8098250"/>
              <a:gd name="connsiteY40" fmla="*/ 464777 h 692114"/>
              <a:gd name="connsiteX41" fmla="*/ 545609 w 8098250"/>
              <a:gd name="connsiteY41" fmla="*/ 474881 h 692114"/>
              <a:gd name="connsiteX42" fmla="*/ 560765 w 8098250"/>
              <a:gd name="connsiteY42" fmla="*/ 490037 h 692114"/>
              <a:gd name="connsiteX43" fmla="*/ 580973 w 8098250"/>
              <a:gd name="connsiteY43" fmla="*/ 484985 h 692114"/>
              <a:gd name="connsiteX44" fmla="*/ 596129 w 8098250"/>
              <a:gd name="connsiteY44" fmla="*/ 439518 h 692114"/>
              <a:gd name="connsiteX45" fmla="*/ 606232 w 8098250"/>
              <a:gd name="connsiteY45" fmla="*/ 368791 h 692114"/>
              <a:gd name="connsiteX46" fmla="*/ 616336 w 8098250"/>
              <a:gd name="connsiteY46" fmla="*/ 343531 h 692114"/>
              <a:gd name="connsiteX47" fmla="*/ 631492 w 8098250"/>
              <a:gd name="connsiteY47" fmla="*/ 282908 h 692114"/>
              <a:gd name="connsiteX48" fmla="*/ 641596 w 8098250"/>
              <a:gd name="connsiteY48" fmla="*/ 252596 h 692114"/>
              <a:gd name="connsiteX49" fmla="*/ 646648 w 8098250"/>
              <a:gd name="connsiteY49" fmla="*/ 227337 h 692114"/>
              <a:gd name="connsiteX50" fmla="*/ 656752 w 8098250"/>
              <a:gd name="connsiteY50" fmla="*/ 202077 h 692114"/>
              <a:gd name="connsiteX51" fmla="*/ 666856 w 8098250"/>
              <a:gd name="connsiteY51" fmla="*/ 156609 h 692114"/>
              <a:gd name="connsiteX52" fmla="*/ 676959 w 8098250"/>
              <a:gd name="connsiteY52" fmla="*/ 141454 h 692114"/>
              <a:gd name="connsiteX53" fmla="*/ 702219 w 8098250"/>
              <a:gd name="connsiteY53" fmla="*/ 80830 h 692114"/>
              <a:gd name="connsiteX54" fmla="*/ 712323 w 8098250"/>
              <a:gd name="connsiteY54" fmla="*/ 65675 h 692114"/>
              <a:gd name="connsiteX55" fmla="*/ 727479 w 8098250"/>
              <a:gd name="connsiteY55" fmla="*/ 55571 h 692114"/>
              <a:gd name="connsiteX56" fmla="*/ 757790 w 8098250"/>
              <a:gd name="connsiteY56" fmla="*/ 60623 h 692114"/>
              <a:gd name="connsiteX57" fmla="*/ 777998 w 8098250"/>
              <a:gd name="connsiteY57" fmla="*/ 85882 h 692114"/>
              <a:gd name="connsiteX58" fmla="*/ 798206 w 8098250"/>
              <a:gd name="connsiteY58" fmla="*/ 116194 h 692114"/>
              <a:gd name="connsiteX59" fmla="*/ 813362 w 8098250"/>
              <a:gd name="connsiteY59" fmla="*/ 136402 h 692114"/>
              <a:gd name="connsiteX60" fmla="*/ 823466 w 8098250"/>
              <a:gd name="connsiteY60" fmla="*/ 161661 h 692114"/>
              <a:gd name="connsiteX61" fmla="*/ 838621 w 8098250"/>
              <a:gd name="connsiteY61" fmla="*/ 181869 h 692114"/>
              <a:gd name="connsiteX62" fmla="*/ 848725 w 8098250"/>
              <a:gd name="connsiteY62" fmla="*/ 207129 h 692114"/>
              <a:gd name="connsiteX63" fmla="*/ 863881 w 8098250"/>
              <a:gd name="connsiteY63" fmla="*/ 232388 h 692114"/>
              <a:gd name="connsiteX64" fmla="*/ 873985 w 8098250"/>
              <a:gd name="connsiteY64" fmla="*/ 257648 h 692114"/>
              <a:gd name="connsiteX65" fmla="*/ 894193 w 8098250"/>
              <a:gd name="connsiteY65" fmla="*/ 298064 h 692114"/>
              <a:gd name="connsiteX66" fmla="*/ 899245 w 8098250"/>
              <a:gd name="connsiteY66" fmla="*/ 318271 h 692114"/>
              <a:gd name="connsiteX67" fmla="*/ 909348 w 8098250"/>
              <a:gd name="connsiteY67" fmla="*/ 338479 h 692114"/>
              <a:gd name="connsiteX68" fmla="*/ 929556 w 8098250"/>
              <a:gd name="connsiteY68" fmla="*/ 404154 h 692114"/>
              <a:gd name="connsiteX69" fmla="*/ 939660 w 8098250"/>
              <a:gd name="connsiteY69" fmla="*/ 429414 h 692114"/>
              <a:gd name="connsiteX70" fmla="*/ 954816 w 8098250"/>
              <a:gd name="connsiteY70" fmla="*/ 444570 h 692114"/>
              <a:gd name="connsiteX71" fmla="*/ 1005335 w 8098250"/>
              <a:gd name="connsiteY71" fmla="*/ 388998 h 692114"/>
              <a:gd name="connsiteX72" fmla="*/ 1020491 w 8098250"/>
              <a:gd name="connsiteY72" fmla="*/ 363739 h 692114"/>
              <a:gd name="connsiteX73" fmla="*/ 1035647 w 8098250"/>
              <a:gd name="connsiteY73" fmla="*/ 328375 h 692114"/>
              <a:gd name="connsiteX74" fmla="*/ 1040699 w 8098250"/>
              <a:gd name="connsiteY74" fmla="*/ 313219 h 692114"/>
              <a:gd name="connsiteX75" fmla="*/ 1055855 w 8098250"/>
              <a:gd name="connsiteY75" fmla="*/ 277856 h 692114"/>
              <a:gd name="connsiteX76" fmla="*/ 1071010 w 8098250"/>
              <a:gd name="connsiteY76" fmla="*/ 232388 h 692114"/>
              <a:gd name="connsiteX77" fmla="*/ 1091218 w 8098250"/>
              <a:gd name="connsiteY77" fmla="*/ 166713 h 692114"/>
              <a:gd name="connsiteX78" fmla="*/ 1111426 w 8098250"/>
              <a:gd name="connsiteY78" fmla="*/ 141454 h 692114"/>
              <a:gd name="connsiteX79" fmla="*/ 1126582 w 8098250"/>
              <a:gd name="connsiteY79" fmla="*/ 136402 h 692114"/>
              <a:gd name="connsiteX80" fmla="*/ 1141737 w 8098250"/>
              <a:gd name="connsiteY80" fmla="*/ 141454 h 692114"/>
              <a:gd name="connsiteX81" fmla="*/ 1161945 w 8098250"/>
              <a:gd name="connsiteY81" fmla="*/ 186921 h 692114"/>
              <a:gd name="connsiteX82" fmla="*/ 1172049 w 8098250"/>
              <a:gd name="connsiteY82" fmla="*/ 202077 h 692114"/>
              <a:gd name="connsiteX83" fmla="*/ 1182153 w 8098250"/>
              <a:gd name="connsiteY83" fmla="*/ 242492 h 692114"/>
              <a:gd name="connsiteX84" fmla="*/ 1202361 w 8098250"/>
              <a:gd name="connsiteY84" fmla="*/ 277856 h 692114"/>
              <a:gd name="connsiteX85" fmla="*/ 1212464 w 8098250"/>
              <a:gd name="connsiteY85" fmla="*/ 293012 h 692114"/>
              <a:gd name="connsiteX86" fmla="*/ 1217516 w 8098250"/>
              <a:gd name="connsiteY86" fmla="*/ 308167 h 692114"/>
              <a:gd name="connsiteX87" fmla="*/ 1227620 w 8098250"/>
              <a:gd name="connsiteY87" fmla="*/ 323323 h 692114"/>
              <a:gd name="connsiteX88" fmla="*/ 1242776 w 8098250"/>
              <a:gd name="connsiteY88" fmla="*/ 353635 h 692114"/>
              <a:gd name="connsiteX89" fmla="*/ 1257932 w 8098250"/>
              <a:gd name="connsiteY89" fmla="*/ 378895 h 692114"/>
              <a:gd name="connsiteX90" fmla="*/ 1268036 w 8098250"/>
              <a:gd name="connsiteY90" fmla="*/ 399102 h 692114"/>
              <a:gd name="connsiteX91" fmla="*/ 1288243 w 8098250"/>
              <a:gd name="connsiteY91" fmla="*/ 429414 h 692114"/>
              <a:gd name="connsiteX92" fmla="*/ 1303399 w 8098250"/>
              <a:gd name="connsiteY92" fmla="*/ 424362 h 692114"/>
              <a:gd name="connsiteX93" fmla="*/ 1313503 w 8098250"/>
              <a:gd name="connsiteY93" fmla="*/ 394050 h 692114"/>
              <a:gd name="connsiteX94" fmla="*/ 1323607 w 8098250"/>
              <a:gd name="connsiteY94" fmla="*/ 353635 h 692114"/>
              <a:gd name="connsiteX95" fmla="*/ 1333711 w 8098250"/>
              <a:gd name="connsiteY95" fmla="*/ 323323 h 692114"/>
              <a:gd name="connsiteX96" fmla="*/ 1338763 w 8098250"/>
              <a:gd name="connsiteY96" fmla="*/ 303116 h 692114"/>
              <a:gd name="connsiteX97" fmla="*/ 1343815 w 8098250"/>
              <a:gd name="connsiteY97" fmla="*/ 287960 h 692114"/>
              <a:gd name="connsiteX98" fmla="*/ 1348867 w 8098250"/>
              <a:gd name="connsiteY98" fmla="*/ 262700 h 692114"/>
              <a:gd name="connsiteX99" fmla="*/ 1353919 w 8098250"/>
              <a:gd name="connsiteY99" fmla="*/ 242492 h 692114"/>
              <a:gd name="connsiteX100" fmla="*/ 1369074 w 8098250"/>
              <a:gd name="connsiteY100" fmla="*/ 171765 h 692114"/>
              <a:gd name="connsiteX101" fmla="*/ 1389282 w 8098250"/>
              <a:gd name="connsiteY101" fmla="*/ 131350 h 692114"/>
              <a:gd name="connsiteX102" fmla="*/ 1394334 w 8098250"/>
              <a:gd name="connsiteY102" fmla="*/ 116194 h 692114"/>
              <a:gd name="connsiteX103" fmla="*/ 1449905 w 8098250"/>
              <a:gd name="connsiteY103" fmla="*/ 75779 h 692114"/>
              <a:gd name="connsiteX104" fmla="*/ 1470113 w 8098250"/>
              <a:gd name="connsiteY104" fmla="*/ 80830 h 692114"/>
              <a:gd name="connsiteX105" fmla="*/ 1495373 w 8098250"/>
              <a:gd name="connsiteY105" fmla="*/ 101038 h 692114"/>
              <a:gd name="connsiteX106" fmla="*/ 1530736 w 8098250"/>
              <a:gd name="connsiteY106" fmla="*/ 166713 h 692114"/>
              <a:gd name="connsiteX107" fmla="*/ 1550944 w 8098250"/>
              <a:gd name="connsiteY107" fmla="*/ 202077 h 692114"/>
              <a:gd name="connsiteX108" fmla="*/ 1555996 w 8098250"/>
              <a:gd name="connsiteY108" fmla="*/ 222285 h 692114"/>
              <a:gd name="connsiteX109" fmla="*/ 1581256 w 8098250"/>
              <a:gd name="connsiteY109" fmla="*/ 272804 h 692114"/>
              <a:gd name="connsiteX110" fmla="*/ 1586308 w 8098250"/>
              <a:gd name="connsiteY110" fmla="*/ 303116 h 692114"/>
              <a:gd name="connsiteX111" fmla="*/ 1591359 w 8098250"/>
              <a:gd name="connsiteY111" fmla="*/ 318271 h 692114"/>
              <a:gd name="connsiteX112" fmla="*/ 1601463 w 8098250"/>
              <a:gd name="connsiteY112" fmla="*/ 358687 h 692114"/>
              <a:gd name="connsiteX113" fmla="*/ 1611567 w 8098250"/>
              <a:gd name="connsiteY113" fmla="*/ 378895 h 692114"/>
              <a:gd name="connsiteX114" fmla="*/ 1626723 w 8098250"/>
              <a:gd name="connsiteY114" fmla="*/ 388998 h 692114"/>
              <a:gd name="connsiteX115" fmla="*/ 1657035 w 8098250"/>
              <a:gd name="connsiteY115" fmla="*/ 383946 h 692114"/>
              <a:gd name="connsiteX116" fmla="*/ 1692398 w 8098250"/>
              <a:gd name="connsiteY116" fmla="*/ 328375 h 692114"/>
              <a:gd name="connsiteX117" fmla="*/ 1697450 w 8098250"/>
              <a:gd name="connsiteY117" fmla="*/ 298064 h 692114"/>
              <a:gd name="connsiteX118" fmla="*/ 1707554 w 8098250"/>
              <a:gd name="connsiteY118" fmla="*/ 272804 h 692114"/>
              <a:gd name="connsiteX119" fmla="*/ 1717658 w 8098250"/>
              <a:gd name="connsiteY119" fmla="*/ 222285 h 692114"/>
              <a:gd name="connsiteX120" fmla="*/ 1727762 w 8098250"/>
              <a:gd name="connsiteY120" fmla="*/ 202077 h 692114"/>
              <a:gd name="connsiteX121" fmla="*/ 1732814 w 8098250"/>
              <a:gd name="connsiteY121" fmla="*/ 181869 h 692114"/>
              <a:gd name="connsiteX122" fmla="*/ 1737866 w 8098250"/>
              <a:gd name="connsiteY122" fmla="*/ 156609 h 692114"/>
              <a:gd name="connsiteX123" fmla="*/ 1763125 w 8098250"/>
              <a:gd name="connsiteY123" fmla="*/ 106090 h 692114"/>
              <a:gd name="connsiteX124" fmla="*/ 1768177 w 8098250"/>
              <a:gd name="connsiteY124" fmla="*/ 90934 h 692114"/>
              <a:gd name="connsiteX125" fmla="*/ 1793437 w 8098250"/>
              <a:gd name="connsiteY125" fmla="*/ 60623 h 692114"/>
              <a:gd name="connsiteX126" fmla="*/ 1808593 w 8098250"/>
              <a:gd name="connsiteY126" fmla="*/ 50519 h 692114"/>
              <a:gd name="connsiteX127" fmla="*/ 1823748 w 8098250"/>
              <a:gd name="connsiteY127" fmla="*/ 60623 h 692114"/>
              <a:gd name="connsiteX128" fmla="*/ 1833852 w 8098250"/>
              <a:gd name="connsiteY128" fmla="*/ 75779 h 692114"/>
              <a:gd name="connsiteX129" fmla="*/ 1849008 w 8098250"/>
              <a:gd name="connsiteY129" fmla="*/ 101038 h 692114"/>
              <a:gd name="connsiteX130" fmla="*/ 1864164 w 8098250"/>
              <a:gd name="connsiteY130" fmla="*/ 121246 h 692114"/>
              <a:gd name="connsiteX131" fmla="*/ 1874268 w 8098250"/>
              <a:gd name="connsiteY131" fmla="*/ 146506 h 692114"/>
              <a:gd name="connsiteX132" fmla="*/ 1894476 w 8098250"/>
              <a:gd name="connsiteY132" fmla="*/ 191973 h 692114"/>
              <a:gd name="connsiteX133" fmla="*/ 1909631 w 8098250"/>
              <a:gd name="connsiteY133" fmla="*/ 212181 h 692114"/>
              <a:gd name="connsiteX134" fmla="*/ 1919735 w 8098250"/>
              <a:gd name="connsiteY134" fmla="*/ 237440 h 692114"/>
              <a:gd name="connsiteX135" fmla="*/ 1934891 w 8098250"/>
              <a:gd name="connsiteY135" fmla="*/ 262700 h 692114"/>
              <a:gd name="connsiteX136" fmla="*/ 1955099 w 8098250"/>
              <a:gd name="connsiteY136" fmla="*/ 303116 h 692114"/>
              <a:gd name="connsiteX137" fmla="*/ 1965203 w 8098250"/>
              <a:gd name="connsiteY137" fmla="*/ 318271 h 692114"/>
              <a:gd name="connsiteX138" fmla="*/ 1985410 w 8098250"/>
              <a:gd name="connsiteY138" fmla="*/ 358687 h 692114"/>
              <a:gd name="connsiteX139" fmla="*/ 2005618 w 8098250"/>
              <a:gd name="connsiteY139" fmla="*/ 388998 h 692114"/>
              <a:gd name="connsiteX140" fmla="*/ 2030878 w 8098250"/>
              <a:gd name="connsiteY140" fmla="*/ 429414 h 692114"/>
              <a:gd name="connsiteX141" fmla="*/ 2056137 w 8098250"/>
              <a:gd name="connsiteY141" fmla="*/ 424362 h 692114"/>
              <a:gd name="connsiteX142" fmla="*/ 2071293 w 8098250"/>
              <a:gd name="connsiteY142" fmla="*/ 419310 h 692114"/>
              <a:gd name="connsiteX143" fmla="*/ 2076345 w 8098250"/>
              <a:gd name="connsiteY143" fmla="*/ 404154 h 692114"/>
              <a:gd name="connsiteX144" fmla="*/ 2086449 w 8098250"/>
              <a:gd name="connsiteY144" fmla="*/ 388998 h 692114"/>
              <a:gd name="connsiteX145" fmla="*/ 2091501 w 8098250"/>
              <a:gd name="connsiteY145" fmla="*/ 363739 h 692114"/>
              <a:gd name="connsiteX146" fmla="*/ 2096553 w 8098250"/>
              <a:gd name="connsiteY146" fmla="*/ 328375 h 692114"/>
              <a:gd name="connsiteX147" fmla="*/ 2101605 w 8098250"/>
              <a:gd name="connsiteY147" fmla="*/ 308167 h 692114"/>
              <a:gd name="connsiteX148" fmla="*/ 2111709 w 8098250"/>
              <a:gd name="connsiteY148" fmla="*/ 252596 h 692114"/>
              <a:gd name="connsiteX149" fmla="*/ 2121813 w 8098250"/>
              <a:gd name="connsiteY149" fmla="*/ 202077 h 692114"/>
              <a:gd name="connsiteX150" fmla="*/ 2126864 w 8098250"/>
              <a:gd name="connsiteY150" fmla="*/ 176817 h 692114"/>
              <a:gd name="connsiteX151" fmla="*/ 2152124 w 8098250"/>
              <a:gd name="connsiteY151" fmla="*/ 116194 h 692114"/>
              <a:gd name="connsiteX152" fmla="*/ 2157176 w 8098250"/>
              <a:gd name="connsiteY152" fmla="*/ 101038 h 692114"/>
              <a:gd name="connsiteX153" fmla="*/ 2187488 w 8098250"/>
              <a:gd name="connsiteY153" fmla="*/ 65675 h 692114"/>
              <a:gd name="connsiteX154" fmla="*/ 2217799 w 8098250"/>
              <a:gd name="connsiteY154" fmla="*/ 70727 h 692114"/>
              <a:gd name="connsiteX155" fmla="*/ 2243059 w 8098250"/>
              <a:gd name="connsiteY155" fmla="*/ 136402 h 692114"/>
              <a:gd name="connsiteX156" fmla="*/ 2253163 w 8098250"/>
              <a:gd name="connsiteY156" fmla="*/ 161661 h 692114"/>
              <a:gd name="connsiteX157" fmla="*/ 2268319 w 8098250"/>
              <a:gd name="connsiteY157" fmla="*/ 212181 h 692114"/>
              <a:gd name="connsiteX158" fmla="*/ 2273371 w 8098250"/>
              <a:gd name="connsiteY158" fmla="*/ 242492 h 692114"/>
              <a:gd name="connsiteX159" fmla="*/ 2283474 w 8098250"/>
              <a:gd name="connsiteY159" fmla="*/ 262700 h 692114"/>
              <a:gd name="connsiteX160" fmla="*/ 2288526 w 8098250"/>
              <a:gd name="connsiteY160" fmla="*/ 282908 h 692114"/>
              <a:gd name="connsiteX161" fmla="*/ 2328942 w 8098250"/>
              <a:gd name="connsiteY161" fmla="*/ 358687 h 692114"/>
              <a:gd name="connsiteX162" fmla="*/ 2339046 w 8098250"/>
              <a:gd name="connsiteY162" fmla="*/ 378895 h 692114"/>
              <a:gd name="connsiteX163" fmla="*/ 2349150 w 8098250"/>
              <a:gd name="connsiteY163" fmla="*/ 394050 h 692114"/>
              <a:gd name="connsiteX164" fmla="*/ 2359253 w 8098250"/>
              <a:gd name="connsiteY164" fmla="*/ 414258 h 692114"/>
              <a:gd name="connsiteX165" fmla="*/ 2384513 w 8098250"/>
              <a:gd name="connsiteY165" fmla="*/ 449622 h 692114"/>
              <a:gd name="connsiteX166" fmla="*/ 2404721 w 8098250"/>
              <a:gd name="connsiteY166" fmla="*/ 479933 h 692114"/>
              <a:gd name="connsiteX167" fmla="*/ 2424929 w 8098250"/>
              <a:gd name="connsiteY167" fmla="*/ 505193 h 692114"/>
              <a:gd name="connsiteX168" fmla="*/ 2435032 w 8098250"/>
              <a:gd name="connsiteY168" fmla="*/ 520349 h 692114"/>
              <a:gd name="connsiteX169" fmla="*/ 2450188 w 8098250"/>
              <a:gd name="connsiteY169" fmla="*/ 530453 h 692114"/>
              <a:gd name="connsiteX170" fmla="*/ 2470396 w 8098250"/>
              <a:gd name="connsiteY170" fmla="*/ 525401 h 692114"/>
              <a:gd name="connsiteX171" fmla="*/ 2490604 w 8098250"/>
              <a:gd name="connsiteY171" fmla="*/ 479933 h 692114"/>
              <a:gd name="connsiteX172" fmla="*/ 2515863 w 8098250"/>
              <a:gd name="connsiteY172" fmla="*/ 414258 h 692114"/>
              <a:gd name="connsiteX173" fmla="*/ 2525967 w 8098250"/>
              <a:gd name="connsiteY173" fmla="*/ 388998 h 692114"/>
              <a:gd name="connsiteX174" fmla="*/ 2546175 w 8098250"/>
              <a:gd name="connsiteY174" fmla="*/ 343531 h 692114"/>
              <a:gd name="connsiteX175" fmla="*/ 2591642 w 8098250"/>
              <a:gd name="connsiteY175" fmla="*/ 252596 h 692114"/>
              <a:gd name="connsiteX176" fmla="*/ 2621954 w 8098250"/>
              <a:gd name="connsiteY176" fmla="*/ 186921 h 692114"/>
              <a:gd name="connsiteX177" fmla="*/ 2632058 w 8098250"/>
              <a:gd name="connsiteY177" fmla="*/ 171765 h 692114"/>
              <a:gd name="connsiteX178" fmla="*/ 2642162 w 8098250"/>
              <a:gd name="connsiteY178" fmla="*/ 151558 h 692114"/>
              <a:gd name="connsiteX179" fmla="*/ 2687629 w 8098250"/>
              <a:gd name="connsiteY179" fmla="*/ 90934 h 692114"/>
              <a:gd name="connsiteX180" fmla="*/ 2702785 w 8098250"/>
              <a:gd name="connsiteY180" fmla="*/ 80830 h 692114"/>
              <a:gd name="connsiteX181" fmla="*/ 2717941 w 8098250"/>
              <a:gd name="connsiteY181" fmla="*/ 90934 h 692114"/>
              <a:gd name="connsiteX182" fmla="*/ 2738148 w 8098250"/>
              <a:gd name="connsiteY182" fmla="*/ 101038 h 692114"/>
              <a:gd name="connsiteX183" fmla="*/ 2778564 w 8098250"/>
              <a:gd name="connsiteY183" fmla="*/ 166713 h 692114"/>
              <a:gd name="connsiteX184" fmla="*/ 2793720 w 8098250"/>
              <a:gd name="connsiteY184" fmla="*/ 186921 h 692114"/>
              <a:gd name="connsiteX185" fmla="*/ 2803824 w 8098250"/>
              <a:gd name="connsiteY185" fmla="*/ 212181 h 692114"/>
              <a:gd name="connsiteX186" fmla="*/ 2839187 w 8098250"/>
              <a:gd name="connsiteY186" fmla="*/ 282908 h 692114"/>
              <a:gd name="connsiteX187" fmla="*/ 2859395 w 8098250"/>
              <a:gd name="connsiteY187" fmla="*/ 313219 h 692114"/>
              <a:gd name="connsiteX188" fmla="*/ 2869499 w 8098250"/>
              <a:gd name="connsiteY188" fmla="*/ 333427 h 692114"/>
              <a:gd name="connsiteX189" fmla="*/ 2874551 w 8098250"/>
              <a:gd name="connsiteY189" fmla="*/ 348583 h 692114"/>
              <a:gd name="connsiteX190" fmla="*/ 2884655 w 8098250"/>
              <a:gd name="connsiteY190" fmla="*/ 363739 h 692114"/>
              <a:gd name="connsiteX191" fmla="*/ 2904862 w 8098250"/>
              <a:gd name="connsiteY191" fmla="*/ 404154 h 692114"/>
              <a:gd name="connsiteX192" fmla="*/ 2909914 w 8098250"/>
              <a:gd name="connsiteY192" fmla="*/ 419310 h 692114"/>
              <a:gd name="connsiteX193" fmla="*/ 2930122 w 8098250"/>
              <a:gd name="connsiteY193" fmla="*/ 449622 h 692114"/>
              <a:gd name="connsiteX194" fmla="*/ 2945278 w 8098250"/>
              <a:gd name="connsiteY194" fmla="*/ 444570 h 692114"/>
              <a:gd name="connsiteX195" fmla="*/ 2960434 w 8098250"/>
              <a:gd name="connsiteY195" fmla="*/ 414258 h 692114"/>
              <a:gd name="connsiteX196" fmla="*/ 2970537 w 8098250"/>
              <a:gd name="connsiteY196" fmla="*/ 394050 h 692114"/>
              <a:gd name="connsiteX197" fmla="*/ 2990745 w 8098250"/>
              <a:gd name="connsiteY197" fmla="*/ 277856 h 692114"/>
              <a:gd name="connsiteX198" fmla="*/ 3016005 w 8098250"/>
              <a:gd name="connsiteY198" fmla="*/ 95986 h 692114"/>
              <a:gd name="connsiteX199" fmla="*/ 3026109 w 8098250"/>
              <a:gd name="connsiteY199" fmla="*/ 75779 h 692114"/>
              <a:gd name="connsiteX200" fmla="*/ 3031161 w 8098250"/>
              <a:gd name="connsiteY200" fmla="*/ 60623 h 692114"/>
              <a:gd name="connsiteX201" fmla="*/ 3061472 w 8098250"/>
              <a:gd name="connsiteY201" fmla="*/ 40415 h 692114"/>
              <a:gd name="connsiteX202" fmla="*/ 3106940 w 8098250"/>
              <a:gd name="connsiteY202" fmla="*/ 45467 h 692114"/>
              <a:gd name="connsiteX203" fmla="*/ 3127147 w 8098250"/>
              <a:gd name="connsiteY203" fmla="*/ 70727 h 692114"/>
              <a:gd name="connsiteX204" fmla="*/ 3157459 w 8098250"/>
              <a:gd name="connsiteY204" fmla="*/ 131350 h 692114"/>
              <a:gd name="connsiteX205" fmla="*/ 3197874 w 8098250"/>
              <a:gd name="connsiteY205" fmla="*/ 212181 h 692114"/>
              <a:gd name="connsiteX206" fmla="*/ 3238290 w 8098250"/>
              <a:gd name="connsiteY206" fmla="*/ 308167 h 692114"/>
              <a:gd name="connsiteX207" fmla="*/ 3248394 w 8098250"/>
              <a:gd name="connsiteY207" fmla="*/ 343531 h 692114"/>
              <a:gd name="connsiteX208" fmla="*/ 3283757 w 8098250"/>
              <a:gd name="connsiteY208" fmla="*/ 409206 h 692114"/>
              <a:gd name="connsiteX209" fmla="*/ 3293861 w 8098250"/>
              <a:gd name="connsiteY209" fmla="*/ 429414 h 692114"/>
              <a:gd name="connsiteX210" fmla="*/ 3314069 w 8098250"/>
              <a:gd name="connsiteY210" fmla="*/ 449622 h 692114"/>
              <a:gd name="connsiteX211" fmla="*/ 3339329 w 8098250"/>
              <a:gd name="connsiteY211" fmla="*/ 439518 h 692114"/>
              <a:gd name="connsiteX212" fmla="*/ 3344380 w 8098250"/>
              <a:gd name="connsiteY212" fmla="*/ 419310 h 692114"/>
              <a:gd name="connsiteX213" fmla="*/ 3364588 w 8098250"/>
              <a:gd name="connsiteY213" fmla="*/ 363739 h 692114"/>
              <a:gd name="connsiteX214" fmla="*/ 3379744 w 8098250"/>
              <a:gd name="connsiteY214" fmla="*/ 313219 h 692114"/>
              <a:gd name="connsiteX215" fmla="*/ 3389848 w 8098250"/>
              <a:gd name="connsiteY215" fmla="*/ 267752 h 692114"/>
              <a:gd name="connsiteX216" fmla="*/ 3430263 w 8098250"/>
              <a:gd name="connsiteY216" fmla="*/ 176817 h 692114"/>
              <a:gd name="connsiteX217" fmla="*/ 3445419 w 8098250"/>
              <a:gd name="connsiteY217" fmla="*/ 141454 h 692114"/>
              <a:gd name="connsiteX218" fmla="*/ 3490887 w 8098250"/>
              <a:gd name="connsiteY218" fmla="*/ 95986 h 692114"/>
              <a:gd name="connsiteX219" fmla="*/ 3506042 w 8098250"/>
              <a:gd name="connsiteY219" fmla="*/ 90934 h 692114"/>
              <a:gd name="connsiteX220" fmla="*/ 3521198 w 8098250"/>
              <a:gd name="connsiteY220" fmla="*/ 101038 h 692114"/>
              <a:gd name="connsiteX221" fmla="*/ 3541406 w 8098250"/>
              <a:gd name="connsiteY221" fmla="*/ 131350 h 692114"/>
              <a:gd name="connsiteX222" fmla="*/ 3566666 w 8098250"/>
              <a:gd name="connsiteY222" fmla="*/ 202077 h 692114"/>
              <a:gd name="connsiteX223" fmla="*/ 3576769 w 8098250"/>
              <a:gd name="connsiteY223" fmla="*/ 247544 h 692114"/>
              <a:gd name="connsiteX224" fmla="*/ 3612133 w 8098250"/>
              <a:gd name="connsiteY224" fmla="*/ 368791 h 692114"/>
              <a:gd name="connsiteX225" fmla="*/ 3632341 w 8098250"/>
              <a:gd name="connsiteY225" fmla="*/ 399102 h 692114"/>
              <a:gd name="connsiteX226" fmla="*/ 3642445 w 8098250"/>
              <a:gd name="connsiteY226" fmla="*/ 424362 h 692114"/>
              <a:gd name="connsiteX227" fmla="*/ 3667704 w 8098250"/>
              <a:gd name="connsiteY227" fmla="*/ 444570 h 692114"/>
              <a:gd name="connsiteX228" fmla="*/ 3677808 w 8098250"/>
              <a:gd name="connsiteY228" fmla="*/ 459725 h 692114"/>
              <a:gd name="connsiteX229" fmla="*/ 3718224 w 8098250"/>
              <a:gd name="connsiteY229" fmla="*/ 479933 h 692114"/>
              <a:gd name="connsiteX230" fmla="*/ 3743483 w 8098250"/>
              <a:gd name="connsiteY230" fmla="*/ 469829 h 692114"/>
              <a:gd name="connsiteX231" fmla="*/ 3753587 w 8098250"/>
              <a:gd name="connsiteY231" fmla="*/ 449622 h 692114"/>
              <a:gd name="connsiteX232" fmla="*/ 3778847 w 8098250"/>
              <a:gd name="connsiteY232" fmla="*/ 353635 h 692114"/>
              <a:gd name="connsiteX233" fmla="*/ 3804106 w 8098250"/>
              <a:gd name="connsiteY233" fmla="*/ 207129 h 692114"/>
              <a:gd name="connsiteX234" fmla="*/ 3814210 w 8098250"/>
              <a:gd name="connsiteY234" fmla="*/ 171765 h 692114"/>
              <a:gd name="connsiteX235" fmla="*/ 3834418 w 8098250"/>
              <a:gd name="connsiteY235" fmla="*/ 106090 h 692114"/>
              <a:gd name="connsiteX236" fmla="*/ 3849574 w 8098250"/>
              <a:gd name="connsiteY236" fmla="*/ 80830 h 692114"/>
              <a:gd name="connsiteX237" fmla="*/ 3859678 w 8098250"/>
              <a:gd name="connsiteY237" fmla="*/ 55571 h 692114"/>
              <a:gd name="connsiteX238" fmla="*/ 3900093 w 8098250"/>
              <a:gd name="connsiteY238" fmla="*/ 0 h 692114"/>
              <a:gd name="connsiteX239" fmla="*/ 3940509 w 8098250"/>
              <a:gd name="connsiteY239" fmla="*/ 10103 h 692114"/>
              <a:gd name="connsiteX240" fmla="*/ 3980924 w 8098250"/>
              <a:gd name="connsiteY240" fmla="*/ 65675 h 692114"/>
              <a:gd name="connsiteX241" fmla="*/ 4031443 w 8098250"/>
              <a:gd name="connsiteY241" fmla="*/ 176817 h 692114"/>
              <a:gd name="connsiteX242" fmla="*/ 4066807 w 8098250"/>
              <a:gd name="connsiteY242" fmla="*/ 272804 h 692114"/>
              <a:gd name="connsiteX243" fmla="*/ 4076911 w 8098250"/>
              <a:gd name="connsiteY243" fmla="*/ 303116 h 692114"/>
              <a:gd name="connsiteX244" fmla="*/ 4092067 w 8098250"/>
              <a:gd name="connsiteY244" fmla="*/ 333427 h 692114"/>
              <a:gd name="connsiteX245" fmla="*/ 4102171 w 8098250"/>
              <a:gd name="connsiteY245" fmla="*/ 358687 h 692114"/>
              <a:gd name="connsiteX246" fmla="*/ 4127430 w 8098250"/>
              <a:gd name="connsiteY246" fmla="*/ 399102 h 692114"/>
              <a:gd name="connsiteX247" fmla="*/ 4142586 w 8098250"/>
              <a:gd name="connsiteY247" fmla="*/ 414258 h 692114"/>
              <a:gd name="connsiteX248" fmla="*/ 4162794 w 8098250"/>
              <a:gd name="connsiteY248" fmla="*/ 409206 h 692114"/>
              <a:gd name="connsiteX249" fmla="*/ 4183001 w 8098250"/>
              <a:gd name="connsiteY249" fmla="*/ 378895 h 692114"/>
              <a:gd name="connsiteX250" fmla="*/ 4193105 w 8098250"/>
              <a:gd name="connsiteY250" fmla="*/ 358687 h 692114"/>
              <a:gd name="connsiteX251" fmla="*/ 4218365 w 8098250"/>
              <a:gd name="connsiteY251" fmla="*/ 282908 h 692114"/>
              <a:gd name="connsiteX252" fmla="*/ 4223417 w 8098250"/>
              <a:gd name="connsiteY252" fmla="*/ 247544 h 692114"/>
              <a:gd name="connsiteX253" fmla="*/ 4238573 w 8098250"/>
              <a:gd name="connsiteY253" fmla="*/ 181869 h 692114"/>
              <a:gd name="connsiteX254" fmla="*/ 4263832 w 8098250"/>
              <a:gd name="connsiteY254" fmla="*/ 126298 h 692114"/>
              <a:gd name="connsiteX255" fmla="*/ 4278988 w 8098250"/>
              <a:gd name="connsiteY255" fmla="*/ 90934 h 692114"/>
              <a:gd name="connsiteX256" fmla="*/ 4289092 w 8098250"/>
              <a:gd name="connsiteY256" fmla="*/ 75779 h 692114"/>
              <a:gd name="connsiteX257" fmla="*/ 4309300 w 8098250"/>
              <a:gd name="connsiteY257" fmla="*/ 70727 h 692114"/>
              <a:gd name="connsiteX258" fmla="*/ 4339611 w 8098250"/>
              <a:gd name="connsiteY258" fmla="*/ 101038 h 692114"/>
              <a:gd name="connsiteX259" fmla="*/ 4374975 w 8098250"/>
              <a:gd name="connsiteY259" fmla="*/ 171765 h 692114"/>
              <a:gd name="connsiteX260" fmla="*/ 4395183 w 8098250"/>
              <a:gd name="connsiteY260" fmla="*/ 212181 h 692114"/>
              <a:gd name="connsiteX261" fmla="*/ 4430546 w 8098250"/>
              <a:gd name="connsiteY261" fmla="*/ 328375 h 692114"/>
              <a:gd name="connsiteX262" fmla="*/ 4445702 w 8098250"/>
              <a:gd name="connsiteY262" fmla="*/ 368791 h 692114"/>
              <a:gd name="connsiteX263" fmla="*/ 4460858 w 8098250"/>
              <a:gd name="connsiteY263" fmla="*/ 414258 h 692114"/>
              <a:gd name="connsiteX264" fmla="*/ 4476014 w 8098250"/>
              <a:gd name="connsiteY264" fmla="*/ 449622 h 692114"/>
              <a:gd name="connsiteX265" fmla="*/ 4506325 w 8098250"/>
              <a:gd name="connsiteY265" fmla="*/ 530453 h 692114"/>
              <a:gd name="connsiteX266" fmla="*/ 4516429 w 8098250"/>
              <a:gd name="connsiteY266" fmla="*/ 555712 h 692114"/>
              <a:gd name="connsiteX267" fmla="*/ 4531585 w 8098250"/>
              <a:gd name="connsiteY267" fmla="*/ 575920 h 692114"/>
              <a:gd name="connsiteX268" fmla="*/ 4541689 w 8098250"/>
              <a:gd name="connsiteY268" fmla="*/ 591076 h 692114"/>
              <a:gd name="connsiteX269" fmla="*/ 4546741 w 8098250"/>
              <a:gd name="connsiteY269" fmla="*/ 606232 h 692114"/>
              <a:gd name="connsiteX270" fmla="*/ 4561897 w 8098250"/>
              <a:gd name="connsiteY270" fmla="*/ 611283 h 692114"/>
              <a:gd name="connsiteX271" fmla="*/ 4577052 w 8098250"/>
              <a:gd name="connsiteY271" fmla="*/ 601180 h 692114"/>
              <a:gd name="connsiteX272" fmla="*/ 4582104 w 8098250"/>
              <a:gd name="connsiteY272" fmla="*/ 586024 h 692114"/>
              <a:gd name="connsiteX273" fmla="*/ 4592208 w 8098250"/>
              <a:gd name="connsiteY273" fmla="*/ 570868 h 692114"/>
              <a:gd name="connsiteX274" fmla="*/ 4617468 w 8098250"/>
              <a:gd name="connsiteY274" fmla="*/ 500141 h 692114"/>
              <a:gd name="connsiteX275" fmla="*/ 4627572 w 8098250"/>
              <a:gd name="connsiteY275" fmla="*/ 464777 h 692114"/>
              <a:gd name="connsiteX276" fmla="*/ 4642727 w 8098250"/>
              <a:gd name="connsiteY276" fmla="*/ 424362 h 692114"/>
              <a:gd name="connsiteX277" fmla="*/ 4647779 w 8098250"/>
              <a:gd name="connsiteY277" fmla="*/ 404154 h 692114"/>
              <a:gd name="connsiteX278" fmla="*/ 4667987 w 8098250"/>
              <a:gd name="connsiteY278" fmla="*/ 343531 h 692114"/>
              <a:gd name="connsiteX279" fmla="*/ 4683143 w 8098250"/>
              <a:gd name="connsiteY279" fmla="*/ 298064 h 692114"/>
              <a:gd name="connsiteX280" fmla="*/ 4688195 w 8098250"/>
              <a:gd name="connsiteY280" fmla="*/ 277856 h 692114"/>
              <a:gd name="connsiteX281" fmla="*/ 4708403 w 8098250"/>
              <a:gd name="connsiteY281" fmla="*/ 237440 h 692114"/>
              <a:gd name="connsiteX282" fmla="*/ 4743766 w 8098250"/>
              <a:gd name="connsiteY282" fmla="*/ 186921 h 692114"/>
              <a:gd name="connsiteX283" fmla="*/ 4774078 w 8098250"/>
              <a:gd name="connsiteY283" fmla="*/ 166713 h 692114"/>
              <a:gd name="connsiteX284" fmla="*/ 4804389 w 8098250"/>
              <a:gd name="connsiteY284" fmla="*/ 176817 h 692114"/>
              <a:gd name="connsiteX285" fmla="*/ 4834701 w 8098250"/>
              <a:gd name="connsiteY285" fmla="*/ 227337 h 692114"/>
              <a:gd name="connsiteX286" fmla="*/ 4844805 w 8098250"/>
              <a:gd name="connsiteY286" fmla="*/ 242492 h 692114"/>
              <a:gd name="connsiteX287" fmla="*/ 4859961 w 8098250"/>
              <a:gd name="connsiteY287" fmla="*/ 272804 h 692114"/>
              <a:gd name="connsiteX288" fmla="*/ 4875116 w 8098250"/>
              <a:gd name="connsiteY288" fmla="*/ 303116 h 692114"/>
              <a:gd name="connsiteX289" fmla="*/ 4890272 w 8098250"/>
              <a:gd name="connsiteY289" fmla="*/ 353635 h 692114"/>
              <a:gd name="connsiteX290" fmla="*/ 4905428 w 8098250"/>
              <a:gd name="connsiteY290" fmla="*/ 383946 h 692114"/>
              <a:gd name="connsiteX291" fmla="*/ 4915532 w 8098250"/>
              <a:gd name="connsiteY291" fmla="*/ 399102 h 692114"/>
              <a:gd name="connsiteX292" fmla="*/ 4920584 w 8098250"/>
              <a:gd name="connsiteY292" fmla="*/ 414258 h 692114"/>
              <a:gd name="connsiteX293" fmla="*/ 4940792 w 8098250"/>
              <a:gd name="connsiteY293" fmla="*/ 444570 h 692114"/>
              <a:gd name="connsiteX294" fmla="*/ 4945843 w 8098250"/>
              <a:gd name="connsiteY294" fmla="*/ 459725 h 692114"/>
              <a:gd name="connsiteX295" fmla="*/ 4986259 w 8098250"/>
              <a:gd name="connsiteY295" fmla="*/ 510245 h 692114"/>
              <a:gd name="connsiteX296" fmla="*/ 5026674 w 8098250"/>
              <a:gd name="connsiteY296" fmla="*/ 545608 h 692114"/>
              <a:gd name="connsiteX297" fmla="*/ 5041830 w 8098250"/>
              <a:gd name="connsiteY297" fmla="*/ 555712 h 692114"/>
              <a:gd name="connsiteX298" fmla="*/ 5062038 w 8098250"/>
              <a:gd name="connsiteY298" fmla="*/ 550660 h 692114"/>
              <a:gd name="connsiteX299" fmla="*/ 5072142 w 8098250"/>
              <a:gd name="connsiteY299" fmla="*/ 530453 h 692114"/>
              <a:gd name="connsiteX300" fmla="*/ 5082246 w 8098250"/>
              <a:gd name="connsiteY300" fmla="*/ 484985 h 692114"/>
              <a:gd name="connsiteX301" fmla="*/ 5087298 w 8098250"/>
              <a:gd name="connsiteY301" fmla="*/ 449622 h 692114"/>
              <a:gd name="connsiteX302" fmla="*/ 5092350 w 8098250"/>
              <a:gd name="connsiteY302" fmla="*/ 434466 h 692114"/>
              <a:gd name="connsiteX303" fmla="*/ 5102453 w 8098250"/>
              <a:gd name="connsiteY303" fmla="*/ 394050 h 692114"/>
              <a:gd name="connsiteX304" fmla="*/ 5112557 w 8098250"/>
              <a:gd name="connsiteY304" fmla="*/ 303116 h 692114"/>
              <a:gd name="connsiteX305" fmla="*/ 5122661 w 8098250"/>
              <a:gd name="connsiteY305" fmla="*/ 262700 h 692114"/>
              <a:gd name="connsiteX306" fmla="*/ 5132765 w 8098250"/>
              <a:gd name="connsiteY306" fmla="*/ 197025 h 692114"/>
              <a:gd name="connsiteX307" fmla="*/ 5142869 w 8098250"/>
              <a:gd name="connsiteY307" fmla="*/ 176817 h 692114"/>
              <a:gd name="connsiteX308" fmla="*/ 5178232 w 8098250"/>
              <a:gd name="connsiteY308" fmla="*/ 106090 h 692114"/>
              <a:gd name="connsiteX309" fmla="*/ 5193388 w 8098250"/>
              <a:gd name="connsiteY309" fmla="*/ 90934 h 692114"/>
              <a:gd name="connsiteX310" fmla="*/ 5213596 w 8098250"/>
              <a:gd name="connsiteY310" fmla="*/ 85882 h 692114"/>
              <a:gd name="connsiteX311" fmla="*/ 5228752 w 8098250"/>
              <a:gd name="connsiteY311" fmla="*/ 90934 h 692114"/>
              <a:gd name="connsiteX312" fmla="*/ 5269167 w 8098250"/>
              <a:gd name="connsiteY312" fmla="*/ 136402 h 692114"/>
              <a:gd name="connsiteX313" fmla="*/ 5284323 w 8098250"/>
              <a:gd name="connsiteY313" fmla="*/ 171765 h 692114"/>
              <a:gd name="connsiteX314" fmla="*/ 5289375 w 8098250"/>
              <a:gd name="connsiteY314" fmla="*/ 186921 h 692114"/>
              <a:gd name="connsiteX315" fmla="*/ 5299479 w 8098250"/>
              <a:gd name="connsiteY315" fmla="*/ 207129 h 692114"/>
              <a:gd name="connsiteX316" fmla="*/ 5314635 w 8098250"/>
              <a:gd name="connsiteY316" fmla="*/ 267752 h 692114"/>
              <a:gd name="connsiteX317" fmla="*/ 5324739 w 8098250"/>
              <a:gd name="connsiteY317" fmla="*/ 303116 h 692114"/>
              <a:gd name="connsiteX318" fmla="*/ 5329790 w 8098250"/>
              <a:gd name="connsiteY318" fmla="*/ 318271 h 692114"/>
              <a:gd name="connsiteX319" fmla="*/ 5339894 w 8098250"/>
              <a:gd name="connsiteY319" fmla="*/ 353635 h 692114"/>
              <a:gd name="connsiteX320" fmla="*/ 5349998 w 8098250"/>
              <a:gd name="connsiteY320" fmla="*/ 394050 h 692114"/>
              <a:gd name="connsiteX321" fmla="*/ 5365154 w 8098250"/>
              <a:gd name="connsiteY321" fmla="*/ 414258 h 692114"/>
              <a:gd name="connsiteX322" fmla="*/ 5390414 w 8098250"/>
              <a:gd name="connsiteY322" fmla="*/ 444570 h 692114"/>
              <a:gd name="connsiteX323" fmla="*/ 5400518 w 8098250"/>
              <a:gd name="connsiteY323" fmla="*/ 459725 h 692114"/>
              <a:gd name="connsiteX324" fmla="*/ 5435881 w 8098250"/>
              <a:gd name="connsiteY324" fmla="*/ 469829 h 692114"/>
              <a:gd name="connsiteX325" fmla="*/ 5466193 w 8098250"/>
              <a:gd name="connsiteY325" fmla="*/ 429414 h 692114"/>
              <a:gd name="connsiteX326" fmla="*/ 5481348 w 8098250"/>
              <a:gd name="connsiteY326" fmla="*/ 399102 h 692114"/>
              <a:gd name="connsiteX327" fmla="*/ 5486400 w 8098250"/>
              <a:gd name="connsiteY327" fmla="*/ 383946 h 692114"/>
              <a:gd name="connsiteX328" fmla="*/ 5496504 w 8098250"/>
              <a:gd name="connsiteY328" fmla="*/ 363739 h 692114"/>
              <a:gd name="connsiteX329" fmla="*/ 5511660 w 8098250"/>
              <a:gd name="connsiteY329" fmla="*/ 323323 h 692114"/>
              <a:gd name="connsiteX330" fmla="*/ 5516712 w 8098250"/>
              <a:gd name="connsiteY330" fmla="*/ 303116 h 692114"/>
              <a:gd name="connsiteX331" fmla="*/ 5526816 w 8098250"/>
              <a:gd name="connsiteY331" fmla="*/ 282908 h 692114"/>
              <a:gd name="connsiteX332" fmla="*/ 5536920 w 8098250"/>
              <a:gd name="connsiteY332" fmla="*/ 242492 h 692114"/>
              <a:gd name="connsiteX333" fmla="*/ 5547024 w 8098250"/>
              <a:gd name="connsiteY333" fmla="*/ 212181 h 692114"/>
              <a:gd name="connsiteX334" fmla="*/ 5552076 w 8098250"/>
              <a:gd name="connsiteY334" fmla="*/ 197025 h 692114"/>
              <a:gd name="connsiteX335" fmla="*/ 5572283 w 8098250"/>
              <a:gd name="connsiteY335" fmla="*/ 156609 h 692114"/>
              <a:gd name="connsiteX336" fmla="*/ 5587439 w 8098250"/>
              <a:gd name="connsiteY336" fmla="*/ 151558 h 692114"/>
              <a:gd name="connsiteX337" fmla="*/ 5617751 w 8098250"/>
              <a:gd name="connsiteY337" fmla="*/ 156609 h 692114"/>
              <a:gd name="connsiteX338" fmla="*/ 5632906 w 8098250"/>
              <a:gd name="connsiteY338" fmla="*/ 176817 h 692114"/>
              <a:gd name="connsiteX339" fmla="*/ 5653114 w 8098250"/>
              <a:gd name="connsiteY339" fmla="*/ 207129 h 692114"/>
              <a:gd name="connsiteX340" fmla="*/ 5683426 w 8098250"/>
              <a:gd name="connsiteY340" fmla="*/ 267752 h 692114"/>
              <a:gd name="connsiteX341" fmla="*/ 5693530 w 8098250"/>
              <a:gd name="connsiteY341" fmla="*/ 287960 h 692114"/>
              <a:gd name="connsiteX342" fmla="*/ 5718789 w 8098250"/>
              <a:gd name="connsiteY342" fmla="*/ 358687 h 692114"/>
              <a:gd name="connsiteX343" fmla="*/ 5728893 w 8098250"/>
              <a:gd name="connsiteY343" fmla="*/ 373843 h 692114"/>
              <a:gd name="connsiteX344" fmla="*/ 5738997 w 8098250"/>
              <a:gd name="connsiteY344" fmla="*/ 394050 h 692114"/>
              <a:gd name="connsiteX345" fmla="*/ 5754153 w 8098250"/>
              <a:gd name="connsiteY345" fmla="*/ 429414 h 692114"/>
              <a:gd name="connsiteX346" fmla="*/ 5759205 w 8098250"/>
              <a:gd name="connsiteY346" fmla="*/ 444570 h 692114"/>
              <a:gd name="connsiteX347" fmla="*/ 5764257 w 8098250"/>
              <a:gd name="connsiteY347" fmla="*/ 464777 h 692114"/>
              <a:gd name="connsiteX348" fmla="*/ 5794568 w 8098250"/>
              <a:gd name="connsiteY348" fmla="*/ 515297 h 692114"/>
              <a:gd name="connsiteX349" fmla="*/ 5799620 w 8098250"/>
              <a:gd name="connsiteY349" fmla="*/ 530453 h 692114"/>
              <a:gd name="connsiteX350" fmla="*/ 5819828 w 8098250"/>
              <a:gd name="connsiteY350" fmla="*/ 550660 h 692114"/>
              <a:gd name="connsiteX351" fmla="*/ 5834984 w 8098250"/>
              <a:gd name="connsiteY351" fmla="*/ 570868 h 692114"/>
              <a:gd name="connsiteX352" fmla="*/ 5855192 w 8098250"/>
              <a:gd name="connsiteY352" fmla="*/ 580972 h 692114"/>
              <a:gd name="connsiteX353" fmla="*/ 5890555 w 8098250"/>
              <a:gd name="connsiteY353" fmla="*/ 575920 h 692114"/>
              <a:gd name="connsiteX354" fmla="*/ 5920867 w 8098250"/>
              <a:gd name="connsiteY354" fmla="*/ 550660 h 692114"/>
              <a:gd name="connsiteX355" fmla="*/ 5946126 w 8098250"/>
              <a:gd name="connsiteY355" fmla="*/ 490037 h 692114"/>
              <a:gd name="connsiteX356" fmla="*/ 5956230 w 8098250"/>
              <a:gd name="connsiteY356" fmla="*/ 464777 h 692114"/>
              <a:gd name="connsiteX357" fmla="*/ 5976438 w 8098250"/>
              <a:gd name="connsiteY357" fmla="*/ 368791 h 692114"/>
              <a:gd name="connsiteX358" fmla="*/ 5981490 w 8098250"/>
              <a:gd name="connsiteY358" fmla="*/ 343531 h 692114"/>
              <a:gd name="connsiteX359" fmla="*/ 5986542 w 8098250"/>
              <a:gd name="connsiteY359" fmla="*/ 318271 h 692114"/>
              <a:gd name="connsiteX360" fmla="*/ 5996646 w 8098250"/>
              <a:gd name="connsiteY360" fmla="*/ 257648 h 692114"/>
              <a:gd name="connsiteX361" fmla="*/ 6001698 w 8098250"/>
              <a:gd name="connsiteY361" fmla="*/ 217233 h 692114"/>
              <a:gd name="connsiteX362" fmla="*/ 6006750 w 8098250"/>
              <a:gd name="connsiteY362" fmla="*/ 202077 h 692114"/>
              <a:gd name="connsiteX363" fmla="*/ 6016853 w 8098250"/>
              <a:gd name="connsiteY363" fmla="*/ 151558 h 692114"/>
              <a:gd name="connsiteX364" fmla="*/ 6021905 w 8098250"/>
              <a:gd name="connsiteY364" fmla="*/ 136402 h 692114"/>
              <a:gd name="connsiteX365" fmla="*/ 6032009 w 8098250"/>
              <a:gd name="connsiteY365" fmla="*/ 121246 h 692114"/>
              <a:gd name="connsiteX366" fmla="*/ 6052217 w 8098250"/>
              <a:gd name="connsiteY366" fmla="*/ 126298 h 692114"/>
              <a:gd name="connsiteX367" fmla="*/ 6077477 w 8098250"/>
              <a:gd name="connsiteY367" fmla="*/ 161661 h 692114"/>
              <a:gd name="connsiteX368" fmla="*/ 6092632 w 8098250"/>
              <a:gd name="connsiteY368" fmla="*/ 186921 h 692114"/>
              <a:gd name="connsiteX369" fmla="*/ 6102736 w 8098250"/>
              <a:gd name="connsiteY369" fmla="*/ 207129 h 692114"/>
              <a:gd name="connsiteX370" fmla="*/ 6112840 w 8098250"/>
              <a:gd name="connsiteY370" fmla="*/ 222285 h 692114"/>
              <a:gd name="connsiteX371" fmla="*/ 6122944 w 8098250"/>
              <a:gd name="connsiteY371" fmla="*/ 242492 h 692114"/>
              <a:gd name="connsiteX372" fmla="*/ 6143152 w 8098250"/>
              <a:gd name="connsiteY372" fmla="*/ 272804 h 692114"/>
              <a:gd name="connsiteX373" fmla="*/ 6153256 w 8098250"/>
              <a:gd name="connsiteY373" fmla="*/ 287960 h 692114"/>
              <a:gd name="connsiteX374" fmla="*/ 6168411 w 8098250"/>
              <a:gd name="connsiteY374" fmla="*/ 323323 h 692114"/>
              <a:gd name="connsiteX375" fmla="*/ 6178515 w 8098250"/>
              <a:gd name="connsiteY375" fmla="*/ 343531 h 692114"/>
              <a:gd name="connsiteX376" fmla="*/ 6198723 w 8098250"/>
              <a:gd name="connsiteY376" fmla="*/ 394050 h 692114"/>
              <a:gd name="connsiteX377" fmla="*/ 6203775 w 8098250"/>
              <a:gd name="connsiteY377" fmla="*/ 414258 h 692114"/>
              <a:gd name="connsiteX378" fmla="*/ 6213879 w 8098250"/>
              <a:gd name="connsiteY378" fmla="*/ 429414 h 692114"/>
              <a:gd name="connsiteX379" fmla="*/ 6218931 w 8098250"/>
              <a:gd name="connsiteY379" fmla="*/ 444570 h 692114"/>
              <a:gd name="connsiteX380" fmla="*/ 6259346 w 8098250"/>
              <a:gd name="connsiteY380" fmla="*/ 495089 h 692114"/>
              <a:gd name="connsiteX381" fmla="*/ 6274502 w 8098250"/>
              <a:gd name="connsiteY381" fmla="*/ 505193 h 692114"/>
              <a:gd name="connsiteX382" fmla="*/ 6294710 w 8098250"/>
              <a:gd name="connsiteY382" fmla="*/ 500141 h 692114"/>
              <a:gd name="connsiteX383" fmla="*/ 6314918 w 8098250"/>
              <a:gd name="connsiteY383" fmla="*/ 469829 h 692114"/>
              <a:gd name="connsiteX384" fmla="*/ 6345229 w 8098250"/>
              <a:gd name="connsiteY384" fmla="*/ 409206 h 692114"/>
              <a:gd name="connsiteX385" fmla="*/ 6360385 w 8098250"/>
              <a:gd name="connsiteY385" fmla="*/ 378895 h 692114"/>
              <a:gd name="connsiteX386" fmla="*/ 6365437 w 8098250"/>
              <a:gd name="connsiteY386" fmla="*/ 363739 h 692114"/>
              <a:gd name="connsiteX387" fmla="*/ 6385645 w 8098250"/>
              <a:gd name="connsiteY387" fmla="*/ 328375 h 692114"/>
              <a:gd name="connsiteX388" fmla="*/ 6400800 w 8098250"/>
              <a:gd name="connsiteY388" fmla="*/ 293012 h 692114"/>
              <a:gd name="connsiteX389" fmla="*/ 6410904 w 8098250"/>
              <a:gd name="connsiteY389" fmla="*/ 252596 h 692114"/>
              <a:gd name="connsiteX390" fmla="*/ 6421008 w 8098250"/>
              <a:gd name="connsiteY390" fmla="*/ 232388 h 692114"/>
              <a:gd name="connsiteX391" fmla="*/ 6426060 w 8098250"/>
              <a:gd name="connsiteY391" fmla="*/ 217233 h 692114"/>
              <a:gd name="connsiteX392" fmla="*/ 6441216 w 8098250"/>
              <a:gd name="connsiteY392" fmla="*/ 191973 h 692114"/>
              <a:gd name="connsiteX393" fmla="*/ 6446268 w 8098250"/>
              <a:gd name="connsiteY393" fmla="*/ 176817 h 692114"/>
              <a:gd name="connsiteX394" fmla="*/ 6456372 w 8098250"/>
              <a:gd name="connsiteY394" fmla="*/ 161661 h 692114"/>
              <a:gd name="connsiteX395" fmla="*/ 6461424 w 8098250"/>
              <a:gd name="connsiteY395" fmla="*/ 146506 h 692114"/>
              <a:gd name="connsiteX396" fmla="*/ 6481631 w 8098250"/>
              <a:gd name="connsiteY396" fmla="*/ 131350 h 692114"/>
              <a:gd name="connsiteX397" fmla="*/ 6511943 w 8098250"/>
              <a:gd name="connsiteY397" fmla="*/ 116194 h 692114"/>
              <a:gd name="connsiteX398" fmla="*/ 6542255 w 8098250"/>
              <a:gd name="connsiteY398" fmla="*/ 131350 h 692114"/>
              <a:gd name="connsiteX399" fmla="*/ 6557410 w 8098250"/>
              <a:gd name="connsiteY399" fmla="*/ 161661 h 692114"/>
              <a:gd name="connsiteX400" fmla="*/ 6567514 w 8098250"/>
              <a:gd name="connsiteY400" fmla="*/ 176817 h 692114"/>
              <a:gd name="connsiteX401" fmla="*/ 6572566 w 8098250"/>
              <a:gd name="connsiteY401" fmla="*/ 191973 h 692114"/>
              <a:gd name="connsiteX402" fmla="*/ 6582670 w 8098250"/>
              <a:gd name="connsiteY402" fmla="*/ 217233 h 692114"/>
              <a:gd name="connsiteX403" fmla="*/ 6587722 w 8098250"/>
              <a:gd name="connsiteY403" fmla="*/ 237440 h 692114"/>
              <a:gd name="connsiteX404" fmla="*/ 6597826 w 8098250"/>
              <a:gd name="connsiteY404" fmla="*/ 257648 h 692114"/>
              <a:gd name="connsiteX405" fmla="*/ 6607930 w 8098250"/>
              <a:gd name="connsiteY405" fmla="*/ 298064 h 692114"/>
              <a:gd name="connsiteX406" fmla="*/ 6623085 w 8098250"/>
              <a:gd name="connsiteY406" fmla="*/ 338479 h 692114"/>
              <a:gd name="connsiteX407" fmla="*/ 6633189 w 8098250"/>
              <a:gd name="connsiteY407" fmla="*/ 373843 h 692114"/>
              <a:gd name="connsiteX408" fmla="*/ 6643293 w 8098250"/>
              <a:gd name="connsiteY408" fmla="*/ 394050 h 692114"/>
              <a:gd name="connsiteX409" fmla="*/ 6658449 w 8098250"/>
              <a:gd name="connsiteY409" fmla="*/ 444570 h 692114"/>
              <a:gd name="connsiteX410" fmla="*/ 6663501 w 8098250"/>
              <a:gd name="connsiteY410" fmla="*/ 459725 h 692114"/>
              <a:gd name="connsiteX411" fmla="*/ 6739280 w 8098250"/>
              <a:gd name="connsiteY411" fmla="*/ 535504 h 692114"/>
              <a:gd name="connsiteX412" fmla="*/ 6769592 w 8098250"/>
              <a:gd name="connsiteY412" fmla="*/ 550660 h 692114"/>
              <a:gd name="connsiteX413" fmla="*/ 6789799 w 8098250"/>
              <a:gd name="connsiteY413" fmla="*/ 545608 h 692114"/>
              <a:gd name="connsiteX414" fmla="*/ 6810007 w 8098250"/>
              <a:gd name="connsiteY414" fmla="*/ 515297 h 692114"/>
              <a:gd name="connsiteX415" fmla="*/ 6820111 w 8098250"/>
              <a:gd name="connsiteY415" fmla="*/ 474881 h 692114"/>
              <a:gd name="connsiteX416" fmla="*/ 6830215 w 8098250"/>
              <a:gd name="connsiteY416" fmla="*/ 454674 h 692114"/>
              <a:gd name="connsiteX417" fmla="*/ 6835267 w 8098250"/>
              <a:gd name="connsiteY417" fmla="*/ 414258 h 692114"/>
              <a:gd name="connsiteX418" fmla="*/ 6840319 w 8098250"/>
              <a:gd name="connsiteY418" fmla="*/ 399102 h 692114"/>
              <a:gd name="connsiteX419" fmla="*/ 6845371 w 8098250"/>
              <a:gd name="connsiteY419" fmla="*/ 378895 h 692114"/>
              <a:gd name="connsiteX420" fmla="*/ 6855474 w 8098250"/>
              <a:gd name="connsiteY420" fmla="*/ 343531 h 692114"/>
              <a:gd name="connsiteX421" fmla="*/ 6860526 w 8098250"/>
              <a:gd name="connsiteY421" fmla="*/ 313219 h 692114"/>
              <a:gd name="connsiteX422" fmla="*/ 6865578 w 8098250"/>
              <a:gd name="connsiteY422" fmla="*/ 287960 h 692114"/>
              <a:gd name="connsiteX423" fmla="*/ 6870630 w 8098250"/>
              <a:gd name="connsiteY423" fmla="*/ 267752 h 692114"/>
              <a:gd name="connsiteX424" fmla="*/ 6875682 w 8098250"/>
              <a:gd name="connsiteY424" fmla="*/ 237440 h 692114"/>
              <a:gd name="connsiteX425" fmla="*/ 6885786 w 8098250"/>
              <a:gd name="connsiteY425" fmla="*/ 207129 h 692114"/>
              <a:gd name="connsiteX426" fmla="*/ 6890838 w 8098250"/>
              <a:gd name="connsiteY426" fmla="*/ 191973 h 692114"/>
              <a:gd name="connsiteX427" fmla="*/ 6895890 w 8098250"/>
              <a:gd name="connsiteY427" fmla="*/ 176817 h 692114"/>
              <a:gd name="connsiteX428" fmla="*/ 6941357 w 8098250"/>
              <a:gd name="connsiteY428" fmla="*/ 101038 h 692114"/>
              <a:gd name="connsiteX429" fmla="*/ 6981773 w 8098250"/>
              <a:gd name="connsiteY429" fmla="*/ 70727 h 692114"/>
              <a:gd name="connsiteX430" fmla="*/ 7017136 w 8098250"/>
              <a:gd name="connsiteY430" fmla="*/ 60623 h 692114"/>
              <a:gd name="connsiteX431" fmla="*/ 7047448 w 8098250"/>
              <a:gd name="connsiteY431" fmla="*/ 70727 h 692114"/>
              <a:gd name="connsiteX432" fmla="*/ 7067656 w 8098250"/>
              <a:gd name="connsiteY432" fmla="*/ 101038 h 692114"/>
              <a:gd name="connsiteX433" fmla="*/ 7077759 w 8098250"/>
              <a:gd name="connsiteY433" fmla="*/ 131350 h 692114"/>
              <a:gd name="connsiteX434" fmla="*/ 7087863 w 8098250"/>
              <a:gd name="connsiteY434" fmla="*/ 176817 h 692114"/>
              <a:gd name="connsiteX435" fmla="*/ 7097967 w 8098250"/>
              <a:gd name="connsiteY435" fmla="*/ 212181 h 692114"/>
              <a:gd name="connsiteX436" fmla="*/ 7113123 w 8098250"/>
              <a:gd name="connsiteY436" fmla="*/ 252596 h 692114"/>
              <a:gd name="connsiteX437" fmla="*/ 7118175 w 8098250"/>
              <a:gd name="connsiteY437" fmla="*/ 272804 h 692114"/>
              <a:gd name="connsiteX438" fmla="*/ 7138383 w 8098250"/>
              <a:gd name="connsiteY438" fmla="*/ 313219 h 692114"/>
              <a:gd name="connsiteX439" fmla="*/ 7148487 w 8098250"/>
              <a:gd name="connsiteY439" fmla="*/ 333427 h 692114"/>
              <a:gd name="connsiteX440" fmla="*/ 7158590 w 8098250"/>
              <a:gd name="connsiteY440" fmla="*/ 353635 h 692114"/>
              <a:gd name="connsiteX441" fmla="*/ 7173746 w 8098250"/>
              <a:gd name="connsiteY441" fmla="*/ 383946 h 692114"/>
              <a:gd name="connsiteX442" fmla="*/ 7214162 w 8098250"/>
              <a:gd name="connsiteY442" fmla="*/ 449622 h 692114"/>
              <a:gd name="connsiteX443" fmla="*/ 7219214 w 8098250"/>
              <a:gd name="connsiteY443" fmla="*/ 464777 h 692114"/>
              <a:gd name="connsiteX444" fmla="*/ 7264681 w 8098250"/>
              <a:gd name="connsiteY444" fmla="*/ 520349 h 692114"/>
              <a:gd name="connsiteX445" fmla="*/ 7279837 w 8098250"/>
              <a:gd name="connsiteY445" fmla="*/ 515297 h 692114"/>
              <a:gd name="connsiteX446" fmla="*/ 7289941 w 8098250"/>
              <a:gd name="connsiteY446" fmla="*/ 490037 h 692114"/>
              <a:gd name="connsiteX447" fmla="*/ 7294993 w 8098250"/>
              <a:gd name="connsiteY447" fmla="*/ 469829 h 692114"/>
              <a:gd name="connsiteX448" fmla="*/ 7310148 w 8098250"/>
              <a:gd name="connsiteY448" fmla="*/ 424362 h 692114"/>
              <a:gd name="connsiteX449" fmla="*/ 7325304 w 8098250"/>
              <a:gd name="connsiteY449" fmla="*/ 348583 h 692114"/>
              <a:gd name="connsiteX450" fmla="*/ 7335408 w 8098250"/>
              <a:gd name="connsiteY450" fmla="*/ 298064 h 692114"/>
              <a:gd name="connsiteX451" fmla="*/ 7345512 w 8098250"/>
              <a:gd name="connsiteY451" fmla="*/ 267752 h 692114"/>
              <a:gd name="connsiteX452" fmla="*/ 7350564 w 8098250"/>
              <a:gd name="connsiteY452" fmla="*/ 242492 h 692114"/>
              <a:gd name="connsiteX453" fmla="*/ 7365720 w 8098250"/>
              <a:gd name="connsiteY453" fmla="*/ 212181 h 692114"/>
              <a:gd name="connsiteX454" fmla="*/ 7380876 w 8098250"/>
              <a:gd name="connsiteY454" fmla="*/ 176817 h 692114"/>
              <a:gd name="connsiteX455" fmla="*/ 7385927 w 8098250"/>
              <a:gd name="connsiteY455" fmla="*/ 161661 h 692114"/>
              <a:gd name="connsiteX456" fmla="*/ 7401083 w 8098250"/>
              <a:gd name="connsiteY456" fmla="*/ 141454 h 692114"/>
              <a:gd name="connsiteX457" fmla="*/ 7431395 w 8098250"/>
              <a:gd name="connsiteY457" fmla="*/ 95986 h 692114"/>
              <a:gd name="connsiteX458" fmla="*/ 7492018 w 8098250"/>
              <a:gd name="connsiteY458" fmla="*/ 60623 h 692114"/>
              <a:gd name="connsiteX459" fmla="*/ 7522330 w 8098250"/>
              <a:gd name="connsiteY459" fmla="*/ 50519 h 692114"/>
              <a:gd name="connsiteX460" fmla="*/ 7537485 w 8098250"/>
              <a:gd name="connsiteY460" fmla="*/ 60623 h 692114"/>
              <a:gd name="connsiteX461" fmla="*/ 7567797 w 8098250"/>
              <a:gd name="connsiteY461" fmla="*/ 126298 h 692114"/>
              <a:gd name="connsiteX462" fmla="*/ 7572849 w 8098250"/>
              <a:gd name="connsiteY462" fmla="*/ 146506 h 692114"/>
              <a:gd name="connsiteX463" fmla="*/ 7582953 w 8098250"/>
              <a:gd name="connsiteY463" fmla="*/ 222285 h 692114"/>
              <a:gd name="connsiteX464" fmla="*/ 7593057 w 8098250"/>
              <a:gd name="connsiteY464" fmla="*/ 257648 h 692114"/>
              <a:gd name="connsiteX465" fmla="*/ 7608213 w 8098250"/>
              <a:gd name="connsiteY465" fmla="*/ 358687 h 692114"/>
              <a:gd name="connsiteX466" fmla="*/ 7618316 w 8098250"/>
              <a:gd name="connsiteY466" fmla="*/ 414258 h 692114"/>
              <a:gd name="connsiteX467" fmla="*/ 7623368 w 8098250"/>
              <a:gd name="connsiteY467" fmla="*/ 439518 h 692114"/>
              <a:gd name="connsiteX468" fmla="*/ 7628420 w 8098250"/>
              <a:gd name="connsiteY468" fmla="*/ 469829 h 692114"/>
              <a:gd name="connsiteX469" fmla="*/ 7648628 w 8098250"/>
              <a:gd name="connsiteY469" fmla="*/ 555712 h 692114"/>
              <a:gd name="connsiteX470" fmla="*/ 7658732 w 8098250"/>
              <a:gd name="connsiteY470" fmla="*/ 596128 h 692114"/>
              <a:gd name="connsiteX471" fmla="*/ 7663784 w 8098250"/>
              <a:gd name="connsiteY471" fmla="*/ 616335 h 692114"/>
              <a:gd name="connsiteX472" fmla="*/ 7673888 w 8098250"/>
              <a:gd name="connsiteY472" fmla="*/ 646647 h 692114"/>
              <a:gd name="connsiteX473" fmla="*/ 7689043 w 8098250"/>
              <a:gd name="connsiteY473" fmla="*/ 666855 h 692114"/>
              <a:gd name="connsiteX474" fmla="*/ 7699147 w 8098250"/>
              <a:gd name="connsiteY474" fmla="*/ 682011 h 692114"/>
              <a:gd name="connsiteX475" fmla="*/ 7714303 w 8098250"/>
              <a:gd name="connsiteY475" fmla="*/ 692114 h 692114"/>
              <a:gd name="connsiteX476" fmla="*/ 7724407 w 8098250"/>
              <a:gd name="connsiteY476" fmla="*/ 676959 h 692114"/>
              <a:gd name="connsiteX477" fmla="*/ 7739563 w 8098250"/>
              <a:gd name="connsiteY477" fmla="*/ 641595 h 692114"/>
              <a:gd name="connsiteX478" fmla="*/ 7744615 w 8098250"/>
              <a:gd name="connsiteY478" fmla="*/ 601180 h 692114"/>
              <a:gd name="connsiteX479" fmla="*/ 7754719 w 8098250"/>
              <a:gd name="connsiteY479" fmla="*/ 565816 h 692114"/>
              <a:gd name="connsiteX480" fmla="*/ 7759771 w 8098250"/>
              <a:gd name="connsiteY480" fmla="*/ 535504 h 692114"/>
              <a:gd name="connsiteX481" fmla="*/ 7764822 w 8098250"/>
              <a:gd name="connsiteY481" fmla="*/ 520349 h 692114"/>
              <a:gd name="connsiteX482" fmla="*/ 7785030 w 8098250"/>
              <a:gd name="connsiteY482" fmla="*/ 439518 h 692114"/>
              <a:gd name="connsiteX483" fmla="*/ 7795134 w 8098250"/>
              <a:gd name="connsiteY483" fmla="*/ 414258 h 692114"/>
              <a:gd name="connsiteX484" fmla="*/ 7800186 w 8098250"/>
              <a:gd name="connsiteY484" fmla="*/ 394050 h 692114"/>
              <a:gd name="connsiteX485" fmla="*/ 7830498 w 8098250"/>
              <a:gd name="connsiteY485" fmla="*/ 328375 h 692114"/>
              <a:gd name="connsiteX486" fmla="*/ 7835550 w 8098250"/>
              <a:gd name="connsiteY486" fmla="*/ 308167 h 692114"/>
              <a:gd name="connsiteX487" fmla="*/ 7855757 w 8098250"/>
              <a:gd name="connsiteY487" fmla="*/ 262700 h 692114"/>
              <a:gd name="connsiteX488" fmla="*/ 7875965 w 8098250"/>
              <a:gd name="connsiteY488" fmla="*/ 232388 h 692114"/>
              <a:gd name="connsiteX489" fmla="*/ 7906277 w 8098250"/>
              <a:gd name="connsiteY489" fmla="*/ 181869 h 692114"/>
              <a:gd name="connsiteX490" fmla="*/ 7921432 w 8098250"/>
              <a:gd name="connsiteY490" fmla="*/ 166713 h 692114"/>
              <a:gd name="connsiteX491" fmla="*/ 7941640 w 8098250"/>
              <a:gd name="connsiteY491" fmla="*/ 161661 h 692114"/>
              <a:gd name="connsiteX492" fmla="*/ 7956796 w 8098250"/>
              <a:gd name="connsiteY492" fmla="*/ 156609 h 692114"/>
              <a:gd name="connsiteX493" fmla="*/ 7977004 w 8098250"/>
              <a:gd name="connsiteY493" fmla="*/ 161661 h 692114"/>
              <a:gd name="connsiteX494" fmla="*/ 7992159 w 8098250"/>
              <a:gd name="connsiteY494" fmla="*/ 181869 h 692114"/>
              <a:gd name="connsiteX495" fmla="*/ 8022471 w 8098250"/>
              <a:gd name="connsiteY495" fmla="*/ 232388 h 692114"/>
              <a:gd name="connsiteX496" fmla="*/ 8047731 w 8098250"/>
              <a:gd name="connsiteY496" fmla="*/ 308167 h 692114"/>
              <a:gd name="connsiteX497" fmla="*/ 8057835 w 8098250"/>
              <a:gd name="connsiteY497" fmla="*/ 348583 h 692114"/>
              <a:gd name="connsiteX498" fmla="*/ 8062887 w 8098250"/>
              <a:gd name="connsiteY498" fmla="*/ 368791 h 692114"/>
              <a:gd name="connsiteX499" fmla="*/ 8078042 w 8098250"/>
              <a:gd name="connsiteY499" fmla="*/ 449622 h 692114"/>
              <a:gd name="connsiteX500" fmla="*/ 8088146 w 8098250"/>
              <a:gd name="connsiteY500" fmla="*/ 474881 h 692114"/>
              <a:gd name="connsiteX501" fmla="*/ 8093198 w 8098250"/>
              <a:gd name="connsiteY501" fmla="*/ 505193 h 692114"/>
              <a:gd name="connsiteX502" fmla="*/ 8098250 w 8098250"/>
              <a:gd name="connsiteY502" fmla="*/ 525401 h 692114"/>
              <a:gd name="connsiteX503" fmla="*/ 8093198 w 8098250"/>
              <a:gd name="connsiteY503" fmla="*/ 525401 h 692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</a:cxnLst>
            <a:rect l="l" t="t" r="r" b="b"/>
            <a:pathLst>
              <a:path w="8098250" h="692114">
                <a:moveTo>
                  <a:pt x="0" y="328375"/>
                </a:moveTo>
                <a:cubicBezTo>
                  <a:pt x="10104" y="308167"/>
                  <a:pt x="22379" y="288906"/>
                  <a:pt x="30312" y="267752"/>
                </a:cubicBezTo>
                <a:cubicBezTo>
                  <a:pt x="37626" y="248249"/>
                  <a:pt x="39893" y="227199"/>
                  <a:pt x="45468" y="207129"/>
                </a:cubicBezTo>
                <a:cubicBezTo>
                  <a:pt x="48319" y="196867"/>
                  <a:pt x="52204" y="186921"/>
                  <a:pt x="55572" y="176817"/>
                </a:cubicBezTo>
                <a:cubicBezTo>
                  <a:pt x="57256" y="171765"/>
                  <a:pt x="59749" y="166914"/>
                  <a:pt x="60624" y="161661"/>
                </a:cubicBezTo>
                <a:cubicBezTo>
                  <a:pt x="74525" y="78259"/>
                  <a:pt x="58292" y="165938"/>
                  <a:pt x="70727" y="116194"/>
                </a:cubicBezTo>
                <a:cubicBezTo>
                  <a:pt x="78390" y="85539"/>
                  <a:pt x="70944" y="96869"/>
                  <a:pt x="85883" y="70727"/>
                </a:cubicBezTo>
                <a:cubicBezTo>
                  <a:pt x="88895" y="65455"/>
                  <a:pt x="91246" y="59364"/>
                  <a:pt x="95987" y="55571"/>
                </a:cubicBezTo>
                <a:cubicBezTo>
                  <a:pt x="100145" y="52244"/>
                  <a:pt x="106091" y="52203"/>
                  <a:pt x="111143" y="50519"/>
                </a:cubicBezTo>
                <a:lnTo>
                  <a:pt x="131351" y="80830"/>
                </a:lnTo>
                <a:lnTo>
                  <a:pt x="141455" y="95986"/>
                </a:lnTo>
                <a:cubicBezTo>
                  <a:pt x="157703" y="144741"/>
                  <a:pt x="131656" y="68967"/>
                  <a:pt x="156610" y="131350"/>
                </a:cubicBezTo>
                <a:cubicBezTo>
                  <a:pt x="160565" y="141238"/>
                  <a:pt x="163346" y="151557"/>
                  <a:pt x="166714" y="161661"/>
                </a:cubicBezTo>
                <a:cubicBezTo>
                  <a:pt x="168398" y="166713"/>
                  <a:pt x="169384" y="172054"/>
                  <a:pt x="171766" y="176817"/>
                </a:cubicBezTo>
                <a:cubicBezTo>
                  <a:pt x="175134" y="183553"/>
                  <a:pt x="179073" y="190033"/>
                  <a:pt x="181870" y="197025"/>
                </a:cubicBezTo>
                <a:cubicBezTo>
                  <a:pt x="190302" y="218106"/>
                  <a:pt x="195434" y="241109"/>
                  <a:pt x="202078" y="262700"/>
                </a:cubicBezTo>
                <a:cubicBezTo>
                  <a:pt x="205210" y="272880"/>
                  <a:pt x="207419" y="283486"/>
                  <a:pt x="212182" y="293012"/>
                </a:cubicBezTo>
                <a:cubicBezTo>
                  <a:pt x="222634" y="313916"/>
                  <a:pt x="226147" y="318561"/>
                  <a:pt x="232389" y="343531"/>
                </a:cubicBezTo>
                <a:cubicBezTo>
                  <a:pt x="234073" y="350267"/>
                  <a:pt x="235935" y="356961"/>
                  <a:pt x="237441" y="363739"/>
                </a:cubicBezTo>
                <a:cubicBezTo>
                  <a:pt x="239304" y="372121"/>
                  <a:pt x="240562" y="380631"/>
                  <a:pt x="242493" y="388998"/>
                </a:cubicBezTo>
                <a:cubicBezTo>
                  <a:pt x="245616" y="402529"/>
                  <a:pt x="249229" y="415942"/>
                  <a:pt x="252597" y="429414"/>
                </a:cubicBezTo>
                <a:cubicBezTo>
                  <a:pt x="258940" y="454788"/>
                  <a:pt x="255453" y="443035"/>
                  <a:pt x="262701" y="464777"/>
                </a:cubicBezTo>
                <a:cubicBezTo>
                  <a:pt x="293691" y="423459"/>
                  <a:pt x="267855" y="464365"/>
                  <a:pt x="287961" y="383946"/>
                </a:cubicBezTo>
                <a:cubicBezTo>
                  <a:pt x="300280" y="334674"/>
                  <a:pt x="285241" y="396190"/>
                  <a:pt x="298064" y="338479"/>
                </a:cubicBezTo>
                <a:cubicBezTo>
                  <a:pt x="299570" y="331701"/>
                  <a:pt x="301610" y="325049"/>
                  <a:pt x="303116" y="318271"/>
                </a:cubicBezTo>
                <a:cubicBezTo>
                  <a:pt x="304979" y="309889"/>
                  <a:pt x="305701" y="301236"/>
                  <a:pt x="308168" y="293012"/>
                </a:cubicBezTo>
                <a:cubicBezTo>
                  <a:pt x="310774" y="284326"/>
                  <a:pt x="315666" y="276438"/>
                  <a:pt x="318272" y="267752"/>
                </a:cubicBezTo>
                <a:cubicBezTo>
                  <a:pt x="332961" y="218787"/>
                  <a:pt x="312327" y="264485"/>
                  <a:pt x="333428" y="222285"/>
                </a:cubicBezTo>
                <a:cubicBezTo>
                  <a:pt x="337054" y="207782"/>
                  <a:pt x="342434" y="184063"/>
                  <a:pt x="348584" y="171765"/>
                </a:cubicBezTo>
                <a:cubicBezTo>
                  <a:pt x="351952" y="165029"/>
                  <a:pt x="353867" y="157343"/>
                  <a:pt x="358688" y="151558"/>
                </a:cubicBezTo>
                <a:cubicBezTo>
                  <a:pt x="362575" y="146894"/>
                  <a:pt x="368791" y="144822"/>
                  <a:pt x="373843" y="141454"/>
                </a:cubicBezTo>
                <a:cubicBezTo>
                  <a:pt x="380579" y="143138"/>
                  <a:pt x="388022" y="143061"/>
                  <a:pt x="394051" y="146506"/>
                </a:cubicBezTo>
                <a:cubicBezTo>
                  <a:pt x="419665" y="161142"/>
                  <a:pt x="402585" y="166884"/>
                  <a:pt x="419311" y="191973"/>
                </a:cubicBezTo>
                <a:cubicBezTo>
                  <a:pt x="429384" y="207082"/>
                  <a:pt x="442964" y="224737"/>
                  <a:pt x="449622" y="242492"/>
                </a:cubicBezTo>
                <a:cubicBezTo>
                  <a:pt x="463602" y="279774"/>
                  <a:pt x="444303" y="247143"/>
                  <a:pt x="464778" y="277856"/>
                </a:cubicBezTo>
                <a:cubicBezTo>
                  <a:pt x="479282" y="335873"/>
                  <a:pt x="459001" y="264376"/>
                  <a:pt x="479934" y="313219"/>
                </a:cubicBezTo>
                <a:cubicBezTo>
                  <a:pt x="482669" y="319601"/>
                  <a:pt x="483159" y="326728"/>
                  <a:pt x="484986" y="333427"/>
                </a:cubicBezTo>
                <a:cubicBezTo>
                  <a:pt x="488212" y="345255"/>
                  <a:pt x="492521" y="356803"/>
                  <a:pt x="495090" y="368791"/>
                </a:cubicBezTo>
                <a:cubicBezTo>
                  <a:pt x="497585" y="380434"/>
                  <a:pt x="497254" y="392602"/>
                  <a:pt x="500142" y="404154"/>
                </a:cubicBezTo>
                <a:cubicBezTo>
                  <a:pt x="506774" y="430680"/>
                  <a:pt x="509050" y="424795"/>
                  <a:pt x="520350" y="444570"/>
                </a:cubicBezTo>
                <a:cubicBezTo>
                  <a:pt x="524086" y="451108"/>
                  <a:pt x="525632" y="458992"/>
                  <a:pt x="530453" y="464777"/>
                </a:cubicBezTo>
                <a:cubicBezTo>
                  <a:pt x="534340" y="469441"/>
                  <a:pt x="540945" y="470994"/>
                  <a:pt x="545609" y="474881"/>
                </a:cubicBezTo>
                <a:cubicBezTo>
                  <a:pt x="551098" y="479455"/>
                  <a:pt x="555713" y="484985"/>
                  <a:pt x="560765" y="490037"/>
                </a:cubicBezTo>
                <a:cubicBezTo>
                  <a:pt x="567501" y="488353"/>
                  <a:pt x="576063" y="489895"/>
                  <a:pt x="580973" y="484985"/>
                </a:cubicBezTo>
                <a:cubicBezTo>
                  <a:pt x="587314" y="478644"/>
                  <a:pt x="593733" y="449103"/>
                  <a:pt x="596129" y="439518"/>
                </a:cubicBezTo>
                <a:cubicBezTo>
                  <a:pt x="597929" y="423318"/>
                  <a:pt x="600554" y="387718"/>
                  <a:pt x="606232" y="368791"/>
                </a:cubicBezTo>
                <a:cubicBezTo>
                  <a:pt x="608838" y="360105"/>
                  <a:pt x="613777" y="352231"/>
                  <a:pt x="616336" y="343531"/>
                </a:cubicBezTo>
                <a:cubicBezTo>
                  <a:pt x="622213" y="323548"/>
                  <a:pt x="625917" y="302978"/>
                  <a:pt x="631492" y="282908"/>
                </a:cubicBezTo>
                <a:cubicBezTo>
                  <a:pt x="634343" y="272646"/>
                  <a:pt x="638794" y="262871"/>
                  <a:pt x="641596" y="252596"/>
                </a:cubicBezTo>
                <a:cubicBezTo>
                  <a:pt x="643855" y="244312"/>
                  <a:pt x="644181" y="235561"/>
                  <a:pt x="646648" y="227337"/>
                </a:cubicBezTo>
                <a:cubicBezTo>
                  <a:pt x="649254" y="218651"/>
                  <a:pt x="654146" y="210763"/>
                  <a:pt x="656752" y="202077"/>
                </a:cubicBezTo>
                <a:cubicBezTo>
                  <a:pt x="659150" y="194083"/>
                  <a:pt x="662968" y="165680"/>
                  <a:pt x="666856" y="156609"/>
                </a:cubicBezTo>
                <a:cubicBezTo>
                  <a:pt x="669248" y="151029"/>
                  <a:pt x="674493" y="147002"/>
                  <a:pt x="676959" y="141454"/>
                </a:cubicBezTo>
                <a:cubicBezTo>
                  <a:pt x="705076" y="78190"/>
                  <a:pt x="666984" y="144252"/>
                  <a:pt x="702219" y="80830"/>
                </a:cubicBezTo>
                <a:cubicBezTo>
                  <a:pt x="705168" y="75523"/>
                  <a:pt x="708030" y="69968"/>
                  <a:pt x="712323" y="65675"/>
                </a:cubicBezTo>
                <a:cubicBezTo>
                  <a:pt x="716616" y="61382"/>
                  <a:pt x="722427" y="58939"/>
                  <a:pt x="727479" y="55571"/>
                </a:cubicBezTo>
                <a:cubicBezTo>
                  <a:pt x="737583" y="57255"/>
                  <a:pt x="749007" y="55353"/>
                  <a:pt x="757790" y="60623"/>
                </a:cubicBezTo>
                <a:cubicBezTo>
                  <a:pt x="767036" y="66171"/>
                  <a:pt x="771656" y="77162"/>
                  <a:pt x="777998" y="85882"/>
                </a:cubicBezTo>
                <a:cubicBezTo>
                  <a:pt x="785141" y="95703"/>
                  <a:pt x="790920" y="106479"/>
                  <a:pt x="798206" y="116194"/>
                </a:cubicBezTo>
                <a:cubicBezTo>
                  <a:pt x="803258" y="122930"/>
                  <a:pt x="809273" y="129042"/>
                  <a:pt x="813362" y="136402"/>
                </a:cubicBezTo>
                <a:cubicBezTo>
                  <a:pt x="817766" y="144329"/>
                  <a:pt x="819062" y="153734"/>
                  <a:pt x="823466" y="161661"/>
                </a:cubicBezTo>
                <a:cubicBezTo>
                  <a:pt x="827555" y="169021"/>
                  <a:pt x="834532" y="174509"/>
                  <a:pt x="838621" y="181869"/>
                </a:cubicBezTo>
                <a:cubicBezTo>
                  <a:pt x="843025" y="189796"/>
                  <a:pt x="844669" y="199018"/>
                  <a:pt x="848725" y="207129"/>
                </a:cubicBezTo>
                <a:cubicBezTo>
                  <a:pt x="853116" y="215911"/>
                  <a:pt x="859490" y="223606"/>
                  <a:pt x="863881" y="232388"/>
                </a:cubicBezTo>
                <a:cubicBezTo>
                  <a:pt x="867937" y="240499"/>
                  <a:pt x="870185" y="249414"/>
                  <a:pt x="873985" y="257648"/>
                </a:cubicBezTo>
                <a:cubicBezTo>
                  <a:pt x="880297" y="271324"/>
                  <a:pt x="890540" y="283452"/>
                  <a:pt x="894193" y="298064"/>
                </a:cubicBezTo>
                <a:cubicBezTo>
                  <a:pt x="895877" y="304800"/>
                  <a:pt x="896807" y="311770"/>
                  <a:pt x="899245" y="318271"/>
                </a:cubicBezTo>
                <a:cubicBezTo>
                  <a:pt x="901889" y="325322"/>
                  <a:pt x="906774" y="331401"/>
                  <a:pt x="909348" y="338479"/>
                </a:cubicBezTo>
                <a:cubicBezTo>
                  <a:pt x="929275" y="393282"/>
                  <a:pt x="909583" y="354222"/>
                  <a:pt x="929556" y="404154"/>
                </a:cubicBezTo>
                <a:cubicBezTo>
                  <a:pt x="932924" y="412574"/>
                  <a:pt x="934854" y="421724"/>
                  <a:pt x="939660" y="429414"/>
                </a:cubicBezTo>
                <a:cubicBezTo>
                  <a:pt x="943447" y="435473"/>
                  <a:pt x="949764" y="439518"/>
                  <a:pt x="954816" y="444570"/>
                </a:cubicBezTo>
                <a:cubicBezTo>
                  <a:pt x="994076" y="434755"/>
                  <a:pt x="971451" y="445472"/>
                  <a:pt x="1005335" y="388998"/>
                </a:cubicBezTo>
                <a:cubicBezTo>
                  <a:pt x="1010387" y="380578"/>
                  <a:pt x="1017386" y="373054"/>
                  <a:pt x="1020491" y="363739"/>
                </a:cubicBezTo>
                <a:cubicBezTo>
                  <a:pt x="1032339" y="328195"/>
                  <a:pt x="1016919" y="372074"/>
                  <a:pt x="1035647" y="328375"/>
                </a:cubicBezTo>
                <a:cubicBezTo>
                  <a:pt x="1037745" y="323480"/>
                  <a:pt x="1038721" y="318163"/>
                  <a:pt x="1040699" y="313219"/>
                </a:cubicBezTo>
                <a:cubicBezTo>
                  <a:pt x="1045462" y="301312"/>
                  <a:pt x="1050803" y="289644"/>
                  <a:pt x="1055855" y="277856"/>
                </a:cubicBezTo>
                <a:cubicBezTo>
                  <a:pt x="1070327" y="205479"/>
                  <a:pt x="1050098" y="295123"/>
                  <a:pt x="1071010" y="232388"/>
                </a:cubicBezTo>
                <a:cubicBezTo>
                  <a:pt x="1077935" y="211615"/>
                  <a:pt x="1079470" y="186293"/>
                  <a:pt x="1091218" y="166713"/>
                </a:cubicBezTo>
                <a:cubicBezTo>
                  <a:pt x="1096766" y="157467"/>
                  <a:pt x="1103239" y="148471"/>
                  <a:pt x="1111426" y="141454"/>
                </a:cubicBezTo>
                <a:cubicBezTo>
                  <a:pt x="1115469" y="137988"/>
                  <a:pt x="1121530" y="138086"/>
                  <a:pt x="1126582" y="136402"/>
                </a:cubicBezTo>
                <a:cubicBezTo>
                  <a:pt x="1131634" y="138086"/>
                  <a:pt x="1138272" y="137411"/>
                  <a:pt x="1141737" y="141454"/>
                </a:cubicBezTo>
                <a:cubicBezTo>
                  <a:pt x="1163692" y="167068"/>
                  <a:pt x="1151239" y="165508"/>
                  <a:pt x="1161945" y="186921"/>
                </a:cubicBezTo>
                <a:cubicBezTo>
                  <a:pt x="1164660" y="192352"/>
                  <a:pt x="1168681" y="197025"/>
                  <a:pt x="1172049" y="202077"/>
                </a:cubicBezTo>
                <a:cubicBezTo>
                  <a:pt x="1175417" y="215549"/>
                  <a:pt x="1174450" y="230938"/>
                  <a:pt x="1182153" y="242492"/>
                </a:cubicBezTo>
                <a:cubicBezTo>
                  <a:pt x="1206763" y="279406"/>
                  <a:pt x="1176731" y="233002"/>
                  <a:pt x="1202361" y="277856"/>
                </a:cubicBezTo>
                <a:cubicBezTo>
                  <a:pt x="1205373" y="283128"/>
                  <a:pt x="1209749" y="287581"/>
                  <a:pt x="1212464" y="293012"/>
                </a:cubicBezTo>
                <a:cubicBezTo>
                  <a:pt x="1214845" y="297775"/>
                  <a:pt x="1215135" y="303404"/>
                  <a:pt x="1217516" y="308167"/>
                </a:cubicBezTo>
                <a:cubicBezTo>
                  <a:pt x="1220231" y="313598"/>
                  <a:pt x="1224671" y="318015"/>
                  <a:pt x="1227620" y="323323"/>
                </a:cubicBezTo>
                <a:cubicBezTo>
                  <a:pt x="1233106" y="333198"/>
                  <a:pt x="1237367" y="343718"/>
                  <a:pt x="1242776" y="353635"/>
                </a:cubicBezTo>
                <a:cubicBezTo>
                  <a:pt x="1247478" y="362255"/>
                  <a:pt x="1253163" y="370311"/>
                  <a:pt x="1257932" y="378895"/>
                </a:cubicBezTo>
                <a:cubicBezTo>
                  <a:pt x="1261589" y="385478"/>
                  <a:pt x="1264161" y="392644"/>
                  <a:pt x="1268036" y="399102"/>
                </a:cubicBezTo>
                <a:cubicBezTo>
                  <a:pt x="1274284" y="409515"/>
                  <a:pt x="1288243" y="429414"/>
                  <a:pt x="1288243" y="429414"/>
                </a:cubicBezTo>
                <a:cubicBezTo>
                  <a:pt x="1293295" y="427730"/>
                  <a:pt x="1300304" y="428695"/>
                  <a:pt x="1303399" y="424362"/>
                </a:cubicBezTo>
                <a:cubicBezTo>
                  <a:pt x="1309590" y="415695"/>
                  <a:pt x="1310920" y="404383"/>
                  <a:pt x="1313503" y="394050"/>
                </a:cubicBezTo>
                <a:cubicBezTo>
                  <a:pt x="1316871" y="380578"/>
                  <a:pt x="1319216" y="366809"/>
                  <a:pt x="1323607" y="353635"/>
                </a:cubicBezTo>
                <a:cubicBezTo>
                  <a:pt x="1326975" y="343531"/>
                  <a:pt x="1331128" y="333656"/>
                  <a:pt x="1333711" y="323323"/>
                </a:cubicBezTo>
                <a:cubicBezTo>
                  <a:pt x="1335395" y="316587"/>
                  <a:pt x="1336856" y="309792"/>
                  <a:pt x="1338763" y="303116"/>
                </a:cubicBezTo>
                <a:cubicBezTo>
                  <a:pt x="1340226" y="297996"/>
                  <a:pt x="1342523" y="293126"/>
                  <a:pt x="1343815" y="287960"/>
                </a:cubicBezTo>
                <a:cubicBezTo>
                  <a:pt x="1345898" y="279630"/>
                  <a:pt x="1347004" y="271082"/>
                  <a:pt x="1348867" y="262700"/>
                </a:cubicBezTo>
                <a:cubicBezTo>
                  <a:pt x="1350373" y="255922"/>
                  <a:pt x="1352778" y="249341"/>
                  <a:pt x="1353919" y="242492"/>
                </a:cubicBezTo>
                <a:cubicBezTo>
                  <a:pt x="1358889" y="212672"/>
                  <a:pt x="1355779" y="198355"/>
                  <a:pt x="1369074" y="171765"/>
                </a:cubicBezTo>
                <a:cubicBezTo>
                  <a:pt x="1375810" y="158293"/>
                  <a:pt x="1384519" y="145639"/>
                  <a:pt x="1389282" y="131350"/>
                </a:cubicBezTo>
                <a:cubicBezTo>
                  <a:pt x="1390966" y="126298"/>
                  <a:pt x="1390568" y="119960"/>
                  <a:pt x="1394334" y="116194"/>
                </a:cubicBezTo>
                <a:cubicBezTo>
                  <a:pt x="1405654" y="104874"/>
                  <a:pt x="1432979" y="87063"/>
                  <a:pt x="1449905" y="75779"/>
                </a:cubicBezTo>
                <a:cubicBezTo>
                  <a:pt x="1456641" y="77463"/>
                  <a:pt x="1464043" y="77458"/>
                  <a:pt x="1470113" y="80830"/>
                </a:cubicBezTo>
                <a:cubicBezTo>
                  <a:pt x="1479539" y="86066"/>
                  <a:pt x="1488209" y="92979"/>
                  <a:pt x="1495373" y="101038"/>
                </a:cubicBezTo>
                <a:cubicBezTo>
                  <a:pt x="1506577" y="113643"/>
                  <a:pt x="1524086" y="156738"/>
                  <a:pt x="1530736" y="166713"/>
                </a:cubicBezTo>
                <a:cubicBezTo>
                  <a:pt x="1539112" y="179276"/>
                  <a:pt x="1545450" y="187426"/>
                  <a:pt x="1550944" y="202077"/>
                </a:cubicBezTo>
                <a:cubicBezTo>
                  <a:pt x="1553382" y="208578"/>
                  <a:pt x="1553261" y="215903"/>
                  <a:pt x="1555996" y="222285"/>
                </a:cubicBezTo>
                <a:cubicBezTo>
                  <a:pt x="1563413" y="239590"/>
                  <a:pt x="1581256" y="272804"/>
                  <a:pt x="1581256" y="272804"/>
                </a:cubicBezTo>
                <a:cubicBezTo>
                  <a:pt x="1582940" y="282908"/>
                  <a:pt x="1584086" y="293117"/>
                  <a:pt x="1586308" y="303116"/>
                </a:cubicBezTo>
                <a:cubicBezTo>
                  <a:pt x="1587463" y="308314"/>
                  <a:pt x="1590068" y="313105"/>
                  <a:pt x="1591359" y="318271"/>
                </a:cubicBezTo>
                <a:cubicBezTo>
                  <a:pt x="1596103" y="337247"/>
                  <a:pt x="1594535" y="342521"/>
                  <a:pt x="1601463" y="358687"/>
                </a:cubicBezTo>
                <a:cubicBezTo>
                  <a:pt x="1604430" y="365609"/>
                  <a:pt x="1606746" y="373110"/>
                  <a:pt x="1611567" y="378895"/>
                </a:cubicBezTo>
                <a:cubicBezTo>
                  <a:pt x="1615454" y="383559"/>
                  <a:pt x="1621671" y="385630"/>
                  <a:pt x="1626723" y="388998"/>
                </a:cubicBezTo>
                <a:cubicBezTo>
                  <a:pt x="1636827" y="387314"/>
                  <a:pt x="1647317" y="387185"/>
                  <a:pt x="1657035" y="383946"/>
                </a:cubicBezTo>
                <a:cubicBezTo>
                  <a:pt x="1679437" y="376479"/>
                  <a:pt x="1687533" y="347836"/>
                  <a:pt x="1692398" y="328375"/>
                </a:cubicBezTo>
                <a:cubicBezTo>
                  <a:pt x="1694882" y="318438"/>
                  <a:pt x="1694755" y="307946"/>
                  <a:pt x="1697450" y="298064"/>
                </a:cubicBezTo>
                <a:cubicBezTo>
                  <a:pt x="1699836" y="289315"/>
                  <a:pt x="1705217" y="281566"/>
                  <a:pt x="1707554" y="272804"/>
                </a:cubicBezTo>
                <a:cubicBezTo>
                  <a:pt x="1711979" y="256211"/>
                  <a:pt x="1709978" y="237645"/>
                  <a:pt x="1717658" y="222285"/>
                </a:cubicBezTo>
                <a:cubicBezTo>
                  <a:pt x="1721026" y="215549"/>
                  <a:pt x="1725118" y="209129"/>
                  <a:pt x="1727762" y="202077"/>
                </a:cubicBezTo>
                <a:cubicBezTo>
                  <a:pt x="1730200" y="195576"/>
                  <a:pt x="1731308" y="188647"/>
                  <a:pt x="1732814" y="181869"/>
                </a:cubicBezTo>
                <a:cubicBezTo>
                  <a:pt x="1734677" y="173487"/>
                  <a:pt x="1734677" y="164582"/>
                  <a:pt x="1737866" y="156609"/>
                </a:cubicBezTo>
                <a:cubicBezTo>
                  <a:pt x="1744858" y="139128"/>
                  <a:pt x="1757171" y="123951"/>
                  <a:pt x="1763125" y="106090"/>
                </a:cubicBezTo>
                <a:cubicBezTo>
                  <a:pt x="1764809" y="101038"/>
                  <a:pt x="1765795" y="95697"/>
                  <a:pt x="1768177" y="90934"/>
                </a:cubicBezTo>
                <a:cubicBezTo>
                  <a:pt x="1773853" y="79581"/>
                  <a:pt x="1783862" y="68602"/>
                  <a:pt x="1793437" y="60623"/>
                </a:cubicBezTo>
                <a:cubicBezTo>
                  <a:pt x="1798101" y="56736"/>
                  <a:pt x="1803541" y="53887"/>
                  <a:pt x="1808593" y="50519"/>
                </a:cubicBezTo>
                <a:cubicBezTo>
                  <a:pt x="1813645" y="53887"/>
                  <a:pt x="1819455" y="56330"/>
                  <a:pt x="1823748" y="60623"/>
                </a:cubicBezTo>
                <a:cubicBezTo>
                  <a:pt x="1828041" y="64916"/>
                  <a:pt x="1830634" y="70630"/>
                  <a:pt x="1833852" y="75779"/>
                </a:cubicBezTo>
                <a:cubicBezTo>
                  <a:pt x="1839056" y="84105"/>
                  <a:pt x="1843561" y="92868"/>
                  <a:pt x="1849008" y="101038"/>
                </a:cubicBezTo>
                <a:cubicBezTo>
                  <a:pt x="1853679" y="108044"/>
                  <a:pt x="1860075" y="113886"/>
                  <a:pt x="1864164" y="121246"/>
                </a:cubicBezTo>
                <a:cubicBezTo>
                  <a:pt x="1868568" y="129173"/>
                  <a:pt x="1870696" y="138171"/>
                  <a:pt x="1874268" y="146506"/>
                </a:cubicBezTo>
                <a:cubicBezTo>
                  <a:pt x="1880801" y="161750"/>
                  <a:pt x="1886613" y="177370"/>
                  <a:pt x="1894476" y="191973"/>
                </a:cubicBezTo>
                <a:cubicBezTo>
                  <a:pt x="1898468" y="199386"/>
                  <a:pt x="1905542" y="204821"/>
                  <a:pt x="1909631" y="212181"/>
                </a:cubicBezTo>
                <a:cubicBezTo>
                  <a:pt x="1914035" y="220108"/>
                  <a:pt x="1915679" y="229329"/>
                  <a:pt x="1919735" y="237440"/>
                </a:cubicBezTo>
                <a:cubicBezTo>
                  <a:pt x="1924126" y="246223"/>
                  <a:pt x="1930236" y="254054"/>
                  <a:pt x="1934891" y="262700"/>
                </a:cubicBezTo>
                <a:cubicBezTo>
                  <a:pt x="1942032" y="275962"/>
                  <a:pt x="1946744" y="290584"/>
                  <a:pt x="1955099" y="303116"/>
                </a:cubicBezTo>
                <a:cubicBezTo>
                  <a:pt x="1958467" y="308168"/>
                  <a:pt x="1962296" y="312941"/>
                  <a:pt x="1965203" y="318271"/>
                </a:cubicBezTo>
                <a:cubicBezTo>
                  <a:pt x="1972415" y="331494"/>
                  <a:pt x="1977055" y="346155"/>
                  <a:pt x="1985410" y="358687"/>
                </a:cubicBezTo>
                <a:cubicBezTo>
                  <a:pt x="1992146" y="368791"/>
                  <a:pt x="1999370" y="378585"/>
                  <a:pt x="2005618" y="388998"/>
                </a:cubicBezTo>
                <a:cubicBezTo>
                  <a:pt x="2023898" y="419464"/>
                  <a:pt x="2015327" y="406088"/>
                  <a:pt x="2030878" y="429414"/>
                </a:cubicBezTo>
                <a:cubicBezTo>
                  <a:pt x="2039298" y="427730"/>
                  <a:pt x="2047807" y="426445"/>
                  <a:pt x="2056137" y="424362"/>
                </a:cubicBezTo>
                <a:cubicBezTo>
                  <a:pt x="2061303" y="423070"/>
                  <a:pt x="2067527" y="423076"/>
                  <a:pt x="2071293" y="419310"/>
                </a:cubicBezTo>
                <a:cubicBezTo>
                  <a:pt x="2075059" y="415544"/>
                  <a:pt x="2073963" y="408917"/>
                  <a:pt x="2076345" y="404154"/>
                </a:cubicBezTo>
                <a:cubicBezTo>
                  <a:pt x="2079060" y="398723"/>
                  <a:pt x="2083081" y="394050"/>
                  <a:pt x="2086449" y="388998"/>
                </a:cubicBezTo>
                <a:cubicBezTo>
                  <a:pt x="2088133" y="380578"/>
                  <a:pt x="2090089" y="372209"/>
                  <a:pt x="2091501" y="363739"/>
                </a:cubicBezTo>
                <a:cubicBezTo>
                  <a:pt x="2093459" y="351993"/>
                  <a:pt x="2094423" y="340091"/>
                  <a:pt x="2096553" y="328375"/>
                </a:cubicBezTo>
                <a:cubicBezTo>
                  <a:pt x="2097795" y="321544"/>
                  <a:pt x="2100099" y="314945"/>
                  <a:pt x="2101605" y="308167"/>
                </a:cubicBezTo>
                <a:cubicBezTo>
                  <a:pt x="2108765" y="275947"/>
                  <a:pt x="2105127" y="287699"/>
                  <a:pt x="2111709" y="252596"/>
                </a:cubicBezTo>
                <a:cubicBezTo>
                  <a:pt x="2114874" y="235717"/>
                  <a:pt x="2118445" y="218917"/>
                  <a:pt x="2121813" y="202077"/>
                </a:cubicBezTo>
                <a:cubicBezTo>
                  <a:pt x="2123497" y="193657"/>
                  <a:pt x="2123561" y="184743"/>
                  <a:pt x="2126864" y="176817"/>
                </a:cubicBezTo>
                <a:cubicBezTo>
                  <a:pt x="2135284" y="156609"/>
                  <a:pt x="2145201" y="136962"/>
                  <a:pt x="2152124" y="116194"/>
                </a:cubicBezTo>
                <a:cubicBezTo>
                  <a:pt x="2153808" y="111142"/>
                  <a:pt x="2154534" y="105662"/>
                  <a:pt x="2157176" y="101038"/>
                </a:cubicBezTo>
                <a:cubicBezTo>
                  <a:pt x="2165818" y="85914"/>
                  <a:pt x="2175542" y="77620"/>
                  <a:pt x="2187488" y="65675"/>
                </a:cubicBezTo>
                <a:cubicBezTo>
                  <a:pt x="2197592" y="67359"/>
                  <a:pt x="2210185" y="63875"/>
                  <a:pt x="2217799" y="70727"/>
                </a:cubicBezTo>
                <a:cubicBezTo>
                  <a:pt x="2240595" y="91244"/>
                  <a:pt x="2235767" y="112095"/>
                  <a:pt x="2243059" y="136402"/>
                </a:cubicBezTo>
                <a:cubicBezTo>
                  <a:pt x="2245665" y="145088"/>
                  <a:pt x="2249795" y="153241"/>
                  <a:pt x="2253163" y="161661"/>
                </a:cubicBezTo>
                <a:cubicBezTo>
                  <a:pt x="2271006" y="250874"/>
                  <a:pt x="2243396" y="120798"/>
                  <a:pt x="2268319" y="212181"/>
                </a:cubicBezTo>
                <a:cubicBezTo>
                  <a:pt x="2271014" y="222063"/>
                  <a:pt x="2270428" y="232681"/>
                  <a:pt x="2273371" y="242492"/>
                </a:cubicBezTo>
                <a:cubicBezTo>
                  <a:pt x="2275535" y="249705"/>
                  <a:pt x="2280830" y="255649"/>
                  <a:pt x="2283474" y="262700"/>
                </a:cubicBezTo>
                <a:cubicBezTo>
                  <a:pt x="2285912" y="269201"/>
                  <a:pt x="2285855" y="276499"/>
                  <a:pt x="2288526" y="282908"/>
                </a:cubicBezTo>
                <a:cubicBezTo>
                  <a:pt x="2300770" y="312293"/>
                  <a:pt x="2313913" y="331134"/>
                  <a:pt x="2328942" y="358687"/>
                </a:cubicBezTo>
                <a:cubicBezTo>
                  <a:pt x="2332548" y="365298"/>
                  <a:pt x="2335309" y="372356"/>
                  <a:pt x="2339046" y="378895"/>
                </a:cubicBezTo>
                <a:cubicBezTo>
                  <a:pt x="2342058" y="384166"/>
                  <a:pt x="2346138" y="388778"/>
                  <a:pt x="2349150" y="394050"/>
                </a:cubicBezTo>
                <a:cubicBezTo>
                  <a:pt x="2352886" y="400589"/>
                  <a:pt x="2355517" y="407719"/>
                  <a:pt x="2359253" y="414258"/>
                </a:cubicBezTo>
                <a:cubicBezTo>
                  <a:pt x="2366550" y="427029"/>
                  <a:pt x="2376083" y="437579"/>
                  <a:pt x="2384513" y="449622"/>
                </a:cubicBezTo>
                <a:cubicBezTo>
                  <a:pt x="2391477" y="459570"/>
                  <a:pt x="2397135" y="470451"/>
                  <a:pt x="2404721" y="479933"/>
                </a:cubicBezTo>
                <a:cubicBezTo>
                  <a:pt x="2411457" y="488353"/>
                  <a:pt x="2418459" y="496567"/>
                  <a:pt x="2424929" y="505193"/>
                </a:cubicBezTo>
                <a:cubicBezTo>
                  <a:pt x="2428572" y="510050"/>
                  <a:pt x="2430739" y="516056"/>
                  <a:pt x="2435032" y="520349"/>
                </a:cubicBezTo>
                <a:cubicBezTo>
                  <a:pt x="2439325" y="524642"/>
                  <a:pt x="2445136" y="527085"/>
                  <a:pt x="2450188" y="530453"/>
                </a:cubicBezTo>
                <a:cubicBezTo>
                  <a:pt x="2456924" y="528769"/>
                  <a:pt x="2465486" y="530311"/>
                  <a:pt x="2470396" y="525401"/>
                </a:cubicBezTo>
                <a:cubicBezTo>
                  <a:pt x="2481070" y="514727"/>
                  <a:pt x="2485215" y="494303"/>
                  <a:pt x="2490604" y="479933"/>
                </a:cubicBezTo>
                <a:cubicBezTo>
                  <a:pt x="2498839" y="457971"/>
                  <a:pt x="2507362" y="436118"/>
                  <a:pt x="2515863" y="414258"/>
                </a:cubicBezTo>
                <a:cubicBezTo>
                  <a:pt x="2519150" y="405806"/>
                  <a:pt x="2521911" y="397109"/>
                  <a:pt x="2525967" y="388998"/>
                </a:cubicBezTo>
                <a:cubicBezTo>
                  <a:pt x="2561547" y="317842"/>
                  <a:pt x="2507480" y="427369"/>
                  <a:pt x="2546175" y="343531"/>
                </a:cubicBezTo>
                <a:cubicBezTo>
                  <a:pt x="2550734" y="333653"/>
                  <a:pt x="2589734" y="257367"/>
                  <a:pt x="2591642" y="252596"/>
                </a:cubicBezTo>
                <a:cubicBezTo>
                  <a:pt x="2600035" y="231613"/>
                  <a:pt x="2609823" y="205117"/>
                  <a:pt x="2621954" y="186921"/>
                </a:cubicBezTo>
                <a:cubicBezTo>
                  <a:pt x="2625322" y="181869"/>
                  <a:pt x="2629046" y="177037"/>
                  <a:pt x="2632058" y="171765"/>
                </a:cubicBezTo>
                <a:cubicBezTo>
                  <a:pt x="2635794" y="165226"/>
                  <a:pt x="2638505" y="158141"/>
                  <a:pt x="2642162" y="151558"/>
                </a:cubicBezTo>
                <a:cubicBezTo>
                  <a:pt x="2654315" y="129683"/>
                  <a:pt x="2668133" y="107180"/>
                  <a:pt x="2687629" y="90934"/>
                </a:cubicBezTo>
                <a:cubicBezTo>
                  <a:pt x="2692293" y="87047"/>
                  <a:pt x="2697733" y="84198"/>
                  <a:pt x="2702785" y="80830"/>
                </a:cubicBezTo>
                <a:cubicBezTo>
                  <a:pt x="2707837" y="84198"/>
                  <a:pt x="2712669" y="87922"/>
                  <a:pt x="2717941" y="90934"/>
                </a:cubicBezTo>
                <a:cubicBezTo>
                  <a:pt x="2724480" y="94670"/>
                  <a:pt x="2732481" y="96079"/>
                  <a:pt x="2738148" y="101038"/>
                </a:cubicBezTo>
                <a:cubicBezTo>
                  <a:pt x="2769597" y="128557"/>
                  <a:pt x="2750975" y="129927"/>
                  <a:pt x="2778564" y="166713"/>
                </a:cubicBezTo>
                <a:cubicBezTo>
                  <a:pt x="2783616" y="173449"/>
                  <a:pt x="2789631" y="179561"/>
                  <a:pt x="2793720" y="186921"/>
                </a:cubicBezTo>
                <a:cubicBezTo>
                  <a:pt x="2798124" y="194848"/>
                  <a:pt x="2799942" y="203985"/>
                  <a:pt x="2803824" y="212181"/>
                </a:cubicBezTo>
                <a:cubicBezTo>
                  <a:pt x="2815108" y="236002"/>
                  <a:pt x="2824566" y="260977"/>
                  <a:pt x="2839187" y="282908"/>
                </a:cubicBezTo>
                <a:cubicBezTo>
                  <a:pt x="2845923" y="293012"/>
                  <a:pt x="2853964" y="302358"/>
                  <a:pt x="2859395" y="313219"/>
                </a:cubicBezTo>
                <a:cubicBezTo>
                  <a:pt x="2862763" y="319955"/>
                  <a:pt x="2866532" y="326505"/>
                  <a:pt x="2869499" y="333427"/>
                </a:cubicBezTo>
                <a:cubicBezTo>
                  <a:pt x="2871597" y="338322"/>
                  <a:pt x="2872169" y="343820"/>
                  <a:pt x="2874551" y="348583"/>
                </a:cubicBezTo>
                <a:cubicBezTo>
                  <a:pt x="2877266" y="354014"/>
                  <a:pt x="2881287" y="358687"/>
                  <a:pt x="2884655" y="363739"/>
                </a:cubicBezTo>
                <a:cubicBezTo>
                  <a:pt x="2896044" y="397912"/>
                  <a:pt x="2881004" y="356440"/>
                  <a:pt x="2904862" y="404154"/>
                </a:cubicBezTo>
                <a:cubicBezTo>
                  <a:pt x="2907244" y="408917"/>
                  <a:pt x="2907328" y="414655"/>
                  <a:pt x="2909914" y="419310"/>
                </a:cubicBezTo>
                <a:cubicBezTo>
                  <a:pt x="2915811" y="429925"/>
                  <a:pt x="2930122" y="449622"/>
                  <a:pt x="2930122" y="449622"/>
                </a:cubicBezTo>
                <a:cubicBezTo>
                  <a:pt x="2935174" y="447938"/>
                  <a:pt x="2941120" y="447897"/>
                  <a:pt x="2945278" y="444570"/>
                </a:cubicBezTo>
                <a:cubicBezTo>
                  <a:pt x="2955830" y="436128"/>
                  <a:pt x="2955659" y="425399"/>
                  <a:pt x="2960434" y="414258"/>
                </a:cubicBezTo>
                <a:cubicBezTo>
                  <a:pt x="2963400" y="407336"/>
                  <a:pt x="2967169" y="400786"/>
                  <a:pt x="2970537" y="394050"/>
                </a:cubicBezTo>
                <a:cubicBezTo>
                  <a:pt x="2982837" y="307954"/>
                  <a:pt x="2975475" y="346571"/>
                  <a:pt x="2990745" y="277856"/>
                </a:cubicBezTo>
                <a:cubicBezTo>
                  <a:pt x="2992667" y="259601"/>
                  <a:pt x="3005401" y="117193"/>
                  <a:pt x="3016005" y="95986"/>
                </a:cubicBezTo>
                <a:cubicBezTo>
                  <a:pt x="3019373" y="89250"/>
                  <a:pt x="3023142" y="82701"/>
                  <a:pt x="3026109" y="75779"/>
                </a:cubicBezTo>
                <a:cubicBezTo>
                  <a:pt x="3028207" y="70884"/>
                  <a:pt x="3027396" y="64389"/>
                  <a:pt x="3031161" y="60623"/>
                </a:cubicBezTo>
                <a:cubicBezTo>
                  <a:pt x="3039747" y="52036"/>
                  <a:pt x="3061472" y="40415"/>
                  <a:pt x="3061472" y="40415"/>
                </a:cubicBezTo>
                <a:cubicBezTo>
                  <a:pt x="3076628" y="42099"/>
                  <a:pt x="3093094" y="39077"/>
                  <a:pt x="3106940" y="45467"/>
                </a:cubicBezTo>
                <a:cubicBezTo>
                  <a:pt x="3116730" y="49986"/>
                  <a:pt x="3121680" y="61433"/>
                  <a:pt x="3127147" y="70727"/>
                </a:cubicBezTo>
                <a:cubicBezTo>
                  <a:pt x="3138602" y="90201"/>
                  <a:pt x="3147355" y="111142"/>
                  <a:pt x="3157459" y="131350"/>
                </a:cubicBezTo>
                <a:cubicBezTo>
                  <a:pt x="3157465" y="131361"/>
                  <a:pt x="3197870" y="212169"/>
                  <a:pt x="3197874" y="212181"/>
                </a:cubicBezTo>
                <a:cubicBezTo>
                  <a:pt x="3222375" y="285684"/>
                  <a:pt x="3207514" y="254310"/>
                  <a:pt x="3238290" y="308167"/>
                </a:cubicBezTo>
                <a:cubicBezTo>
                  <a:pt x="3241658" y="319955"/>
                  <a:pt x="3243993" y="332088"/>
                  <a:pt x="3248394" y="343531"/>
                </a:cubicBezTo>
                <a:cubicBezTo>
                  <a:pt x="3255342" y="361597"/>
                  <a:pt x="3275106" y="393346"/>
                  <a:pt x="3283757" y="409206"/>
                </a:cubicBezTo>
                <a:cubicBezTo>
                  <a:pt x="3287363" y="415818"/>
                  <a:pt x="3289342" y="423389"/>
                  <a:pt x="3293861" y="429414"/>
                </a:cubicBezTo>
                <a:cubicBezTo>
                  <a:pt x="3299577" y="437035"/>
                  <a:pt x="3307333" y="442886"/>
                  <a:pt x="3314069" y="449622"/>
                </a:cubicBezTo>
                <a:cubicBezTo>
                  <a:pt x="3322489" y="446254"/>
                  <a:pt x="3332917" y="445931"/>
                  <a:pt x="3339329" y="439518"/>
                </a:cubicBezTo>
                <a:cubicBezTo>
                  <a:pt x="3344239" y="434608"/>
                  <a:pt x="3342184" y="425897"/>
                  <a:pt x="3344380" y="419310"/>
                </a:cubicBezTo>
                <a:cubicBezTo>
                  <a:pt x="3350613" y="400611"/>
                  <a:pt x="3358355" y="382438"/>
                  <a:pt x="3364588" y="363739"/>
                </a:cubicBezTo>
                <a:cubicBezTo>
                  <a:pt x="3370148" y="347060"/>
                  <a:pt x="3375270" y="330222"/>
                  <a:pt x="3379744" y="313219"/>
                </a:cubicBezTo>
                <a:cubicBezTo>
                  <a:pt x="3383695" y="298205"/>
                  <a:pt x="3384456" y="282311"/>
                  <a:pt x="3389848" y="267752"/>
                </a:cubicBezTo>
                <a:cubicBezTo>
                  <a:pt x="3401369" y="236646"/>
                  <a:pt x="3416904" y="207178"/>
                  <a:pt x="3430263" y="176817"/>
                </a:cubicBezTo>
                <a:cubicBezTo>
                  <a:pt x="3435428" y="165078"/>
                  <a:pt x="3437073" y="151191"/>
                  <a:pt x="3445419" y="141454"/>
                </a:cubicBezTo>
                <a:cubicBezTo>
                  <a:pt x="3461737" y="122416"/>
                  <a:pt x="3469831" y="106514"/>
                  <a:pt x="3490887" y="95986"/>
                </a:cubicBezTo>
                <a:cubicBezTo>
                  <a:pt x="3495650" y="93605"/>
                  <a:pt x="3500990" y="92618"/>
                  <a:pt x="3506042" y="90934"/>
                </a:cubicBezTo>
                <a:cubicBezTo>
                  <a:pt x="3511094" y="94302"/>
                  <a:pt x="3517200" y="96469"/>
                  <a:pt x="3521198" y="101038"/>
                </a:cubicBezTo>
                <a:cubicBezTo>
                  <a:pt x="3529195" y="110177"/>
                  <a:pt x="3535649" y="120658"/>
                  <a:pt x="3541406" y="131350"/>
                </a:cubicBezTo>
                <a:cubicBezTo>
                  <a:pt x="3553624" y="154040"/>
                  <a:pt x="3560464" y="177268"/>
                  <a:pt x="3566666" y="202077"/>
                </a:cubicBezTo>
                <a:cubicBezTo>
                  <a:pt x="3570431" y="217139"/>
                  <a:pt x="3573213" y="232431"/>
                  <a:pt x="3576769" y="247544"/>
                </a:cubicBezTo>
                <a:cubicBezTo>
                  <a:pt x="3583237" y="275034"/>
                  <a:pt x="3604040" y="356651"/>
                  <a:pt x="3612133" y="368791"/>
                </a:cubicBezTo>
                <a:cubicBezTo>
                  <a:pt x="3618869" y="378895"/>
                  <a:pt x="3626526" y="388442"/>
                  <a:pt x="3632341" y="399102"/>
                </a:cubicBezTo>
                <a:cubicBezTo>
                  <a:pt x="3636684" y="407063"/>
                  <a:pt x="3636878" y="417204"/>
                  <a:pt x="3642445" y="424362"/>
                </a:cubicBezTo>
                <a:cubicBezTo>
                  <a:pt x="3649065" y="432873"/>
                  <a:pt x="3660080" y="436946"/>
                  <a:pt x="3667704" y="444570"/>
                </a:cubicBezTo>
                <a:cubicBezTo>
                  <a:pt x="3671997" y="448863"/>
                  <a:pt x="3673515" y="455432"/>
                  <a:pt x="3677808" y="459725"/>
                </a:cubicBezTo>
                <a:cubicBezTo>
                  <a:pt x="3687898" y="469815"/>
                  <a:pt x="3706162" y="475108"/>
                  <a:pt x="3718224" y="479933"/>
                </a:cubicBezTo>
                <a:cubicBezTo>
                  <a:pt x="3726644" y="476565"/>
                  <a:pt x="3736598" y="475731"/>
                  <a:pt x="3743483" y="469829"/>
                </a:cubicBezTo>
                <a:cubicBezTo>
                  <a:pt x="3749201" y="464928"/>
                  <a:pt x="3751013" y="456699"/>
                  <a:pt x="3753587" y="449622"/>
                </a:cubicBezTo>
                <a:cubicBezTo>
                  <a:pt x="3759917" y="432215"/>
                  <a:pt x="3776852" y="361613"/>
                  <a:pt x="3778847" y="353635"/>
                </a:cubicBezTo>
                <a:cubicBezTo>
                  <a:pt x="3784883" y="299314"/>
                  <a:pt x="3787236" y="266175"/>
                  <a:pt x="3804106" y="207129"/>
                </a:cubicBezTo>
                <a:cubicBezTo>
                  <a:pt x="3807474" y="195341"/>
                  <a:pt x="3811051" y="183611"/>
                  <a:pt x="3814210" y="171765"/>
                </a:cubicBezTo>
                <a:cubicBezTo>
                  <a:pt x="3821594" y="144076"/>
                  <a:pt x="3822370" y="130187"/>
                  <a:pt x="3834418" y="106090"/>
                </a:cubicBezTo>
                <a:cubicBezTo>
                  <a:pt x="3838809" y="97307"/>
                  <a:pt x="3845183" y="89613"/>
                  <a:pt x="3849574" y="80830"/>
                </a:cubicBezTo>
                <a:cubicBezTo>
                  <a:pt x="3853630" y="72719"/>
                  <a:pt x="3855379" y="63555"/>
                  <a:pt x="3859678" y="55571"/>
                </a:cubicBezTo>
                <a:cubicBezTo>
                  <a:pt x="3880012" y="17807"/>
                  <a:pt x="3877621" y="22471"/>
                  <a:pt x="3900093" y="0"/>
                </a:cubicBezTo>
                <a:cubicBezTo>
                  <a:pt x="3913565" y="3368"/>
                  <a:pt x="3928955" y="2400"/>
                  <a:pt x="3940509" y="10103"/>
                </a:cubicBezTo>
                <a:cubicBezTo>
                  <a:pt x="4001177" y="50548"/>
                  <a:pt x="3963727" y="34720"/>
                  <a:pt x="3980924" y="65675"/>
                </a:cubicBezTo>
                <a:cubicBezTo>
                  <a:pt x="4022086" y="139764"/>
                  <a:pt x="3985040" y="37611"/>
                  <a:pt x="4031443" y="176817"/>
                </a:cubicBezTo>
                <a:cubicBezTo>
                  <a:pt x="4081782" y="327832"/>
                  <a:pt x="4027560" y="170763"/>
                  <a:pt x="4066807" y="272804"/>
                </a:cubicBezTo>
                <a:cubicBezTo>
                  <a:pt x="4070630" y="282745"/>
                  <a:pt x="4072815" y="293285"/>
                  <a:pt x="4076911" y="303116"/>
                </a:cubicBezTo>
                <a:cubicBezTo>
                  <a:pt x="4081256" y="313543"/>
                  <a:pt x="4087392" y="323143"/>
                  <a:pt x="4092067" y="333427"/>
                </a:cubicBezTo>
                <a:cubicBezTo>
                  <a:pt x="4095820" y="341683"/>
                  <a:pt x="4098115" y="350576"/>
                  <a:pt x="4102171" y="358687"/>
                </a:cubicBezTo>
                <a:cubicBezTo>
                  <a:pt x="4103404" y="361154"/>
                  <a:pt x="4122420" y="393090"/>
                  <a:pt x="4127430" y="399102"/>
                </a:cubicBezTo>
                <a:cubicBezTo>
                  <a:pt x="4132004" y="404591"/>
                  <a:pt x="4137534" y="409206"/>
                  <a:pt x="4142586" y="414258"/>
                </a:cubicBezTo>
                <a:cubicBezTo>
                  <a:pt x="4149322" y="412574"/>
                  <a:pt x="4157569" y="413778"/>
                  <a:pt x="4162794" y="409206"/>
                </a:cubicBezTo>
                <a:cubicBezTo>
                  <a:pt x="4171933" y="401210"/>
                  <a:pt x="4177570" y="389756"/>
                  <a:pt x="4183001" y="378895"/>
                </a:cubicBezTo>
                <a:cubicBezTo>
                  <a:pt x="4186369" y="372159"/>
                  <a:pt x="4190208" y="365639"/>
                  <a:pt x="4193105" y="358687"/>
                </a:cubicBezTo>
                <a:cubicBezTo>
                  <a:pt x="4207847" y="323305"/>
                  <a:pt x="4208328" y="318036"/>
                  <a:pt x="4218365" y="282908"/>
                </a:cubicBezTo>
                <a:cubicBezTo>
                  <a:pt x="4220049" y="271120"/>
                  <a:pt x="4221082" y="259220"/>
                  <a:pt x="4223417" y="247544"/>
                </a:cubicBezTo>
                <a:cubicBezTo>
                  <a:pt x="4227823" y="225513"/>
                  <a:pt x="4232117" y="203388"/>
                  <a:pt x="4238573" y="181869"/>
                </a:cubicBezTo>
                <a:cubicBezTo>
                  <a:pt x="4247560" y="151913"/>
                  <a:pt x="4253359" y="150737"/>
                  <a:pt x="4263832" y="126298"/>
                </a:cubicBezTo>
                <a:cubicBezTo>
                  <a:pt x="4275973" y="97967"/>
                  <a:pt x="4259845" y="124433"/>
                  <a:pt x="4278988" y="90934"/>
                </a:cubicBezTo>
                <a:cubicBezTo>
                  <a:pt x="4282000" y="85663"/>
                  <a:pt x="4284040" y="79147"/>
                  <a:pt x="4289092" y="75779"/>
                </a:cubicBezTo>
                <a:cubicBezTo>
                  <a:pt x="4294869" y="71928"/>
                  <a:pt x="4302564" y="72411"/>
                  <a:pt x="4309300" y="70727"/>
                </a:cubicBezTo>
                <a:cubicBezTo>
                  <a:pt x="4319404" y="80831"/>
                  <a:pt x="4331824" y="89058"/>
                  <a:pt x="4339611" y="101038"/>
                </a:cubicBezTo>
                <a:cubicBezTo>
                  <a:pt x="4353976" y="123138"/>
                  <a:pt x="4363187" y="148189"/>
                  <a:pt x="4374975" y="171765"/>
                </a:cubicBezTo>
                <a:cubicBezTo>
                  <a:pt x="4381711" y="185237"/>
                  <a:pt x="4390798" y="197771"/>
                  <a:pt x="4395183" y="212181"/>
                </a:cubicBezTo>
                <a:cubicBezTo>
                  <a:pt x="4406971" y="250912"/>
                  <a:pt x="4416331" y="290467"/>
                  <a:pt x="4430546" y="328375"/>
                </a:cubicBezTo>
                <a:cubicBezTo>
                  <a:pt x="4435598" y="341847"/>
                  <a:pt x="4440913" y="355223"/>
                  <a:pt x="4445702" y="368791"/>
                </a:cubicBezTo>
                <a:cubicBezTo>
                  <a:pt x="4451019" y="383856"/>
                  <a:pt x="4455249" y="399300"/>
                  <a:pt x="4460858" y="414258"/>
                </a:cubicBezTo>
                <a:cubicBezTo>
                  <a:pt x="4465361" y="426266"/>
                  <a:pt x="4471341" y="437679"/>
                  <a:pt x="4476014" y="449622"/>
                </a:cubicBezTo>
                <a:cubicBezTo>
                  <a:pt x="4486500" y="476419"/>
                  <a:pt x="4496081" y="503562"/>
                  <a:pt x="4506325" y="530453"/>
                </a:cubicBezTo>
                <a:cubicBezTo>
                  <a:pt x="4509553" y="538927"/>
                  <a:pt x="4510988" y="548457"/>
                  <a:pt x="4516429" y="555712"/>
                </a:cubicBezTo>
                <a:cubicBezTo>
                  <a:pt x="4521481" y="562448"/>
                  <a:pt x="4526691" y="569068"/>
                  <a:pt x="4531585" y="575920"/>
                </a:cubicBezTo>
                <a:cubicBezTo>
                  <a:pt x="4535114" y="580861"/>
                  <a:pt x="4538974" y="585645"/>
                  <a:pt x="4541689" y="591076"/>
                </a:cubicBezTo>
                <a:cubicBezTo>
                  <a:pt x="4544071" y="595839"/>
                  <a:pt x="4542975" y="602467"/>
                  <a:pt x="4546741" y="606232"/>
                </a:cubicBezTo>
                <a:cubicBezTo>
                  <a:pt x="4550507" y="609997"/>
                  <a:pt x="4556845" y="609599"/>
                  <a:pt x="4561897" y="611283"/>
                </a:cubicBezTo>
                <a:cubicBezTo>
                  <a:pt x="4566949" y="607915"/>
                  <a:pt x="4573259" y="605921"/>
                  <a:pt x="4577052" y="601180"/>
                </a:cubicBezTo>
                <a:cubicBezTo>
                  <a:pt x="4580379" y="597022"/>
                  <a:pt x="4579722" y="590787"/>
                  <a:pt x="4582104" y="586024"/>
                </a:cubicBezTo>
                <a:cubicBezTo>
                  <a:pt x="4584819" y="580593"/>
                  <a:pt x="4589493" y="576299"/>
                  <a:pt x="4592208" y="570868"/>
                </a:cubicBezTo>
                <a:cubicBezTo>
                  <a:pt x="4599120" y="557044"/>
                  <a:pt x="4615520" y="507935"/>
                  <a:pt x="4617468" y="500141"/>
                </a:cubicBezTo>
                <a:cubicBezTo>
                  <a:pt x="4621449" y="484218"/>
                  <a:pt x="4622137" y="479271"/>
                  <a:pt x="4627572" y="464777"/>
                </a:cubicBezTo>
                <a:cubicBezTo>
                  <a:pt x="4633987" y="447671"/>
                  <a:pt x="4638137" y="440430"/>
                  <a:pt x="4642727" y="424362"/>
                </a:cubicBezTo>
                <a:cubicBezTo>
                  <a:pt x="4644634" y="417686"/>
                  <a:pt x="4645708" y="410781"/>
                  <a:pt x="4647779" y="404154"/>
                </a:cubicBezTo>
                <a:cubicBezTo>
                  <a:pt x="4654133" y="383823"/>
                  <a:pt x="4661977" y="363966"/>
                  <a:pt x="4667987" y="343531"/>
                </a:cubicBezTo>
                <a:cubicBezTo>
                  <a:pt x="4681977" y="295964"/>
                  <a:pt x="4662655" y="339038"/>
                  <a:pt x="4683143" y="298064"/>
                </a:cubicBezTo>
                <a:cubicBezTo>
                  <a:pt x="4684827" y="291328"/>
                  <a:pt x="4685524" y="284265"/>
                  <a:pt x="4688195" y="277856"/>
                </a:cubicBezTo>
                <a:cubicBezTo>
                  <a:pt x="4693988" y="263952"/>
                  <a:pt x="4703640" y="251729"/>
                  <a:pt x="4708403" y="237440"/>
                </a:cubicBezTo>
                <a:cubicBezTo>
                  <a:pt x="4716974" y="211727"/>
                  <a:pt x="4714044" y="214167"/>
                  <a:pt x="4743766" y="186921"/>
                </a:cubicBezTo>
                <a:cubicBezTo>
                  <a:pt x="4752718" y="178715"/>
                  <a:pt x="4763974" y="173449"/>
                  <a:pt x="4774078" y="166713"/>
                </a:cubicBezTo>
                <a:cubicBezTo>
                  <a:pt x="4784182" y="170081"/>
                  <a:pt x="4796858" y="169286"/>
                  <a:pt x="4804389" y="176817"/>
                </a:cubicBezTo>
                <a:cubicBezTo>
                  <a:pt x="4818276" y="190704"/>
                  <a:pt x="4823807" y="210997"/>
                  <a:pt x="4834701" y="227337"/>
                </a:cubicBezTo>
                <a:lnTo>
                  <a:pt x="4844805" y="242492"/>
                </a:lnTo>
                <a:cubicBezTo>
                  <a:pt x="4857503" y="280587"/>
                  <a:pt x="4840374" y="233630"/>
                  <a:pt x="4859961" y="272804"/>
                </a:cubicBezTo>
                <a:cubicBezTo>
                  <a:pt x="4880881" y="314644"/>
                  <a:pt x="4846156" y="259672"/>
                  <a:pt x="4875116" y="303116"/>
                </a:cubicBezTo>
                <a:cubicBezTo>
                  <a:pt x="4878742" y="317618"/>
                  <a:pt x="4884123" y="341337"/>
                  <a:pt x="4890272" y="353635"/>
                </a:cubicBezTo>
                <a:cubicBezTo>
                  <a:pt x="4895324" y="363739"/>
                  <a:pt x="4899942" y="374071"/>
                  <a:pt x="4905428" y="383946"/>
                </a:cubicBezTo>
                <a:cubicBezTo>
                  <a:pt x="4908377" y="389254"/>
                  <a:pt x="4912817" y="393671"/>
                  <a:pt x="4915532" y="399102"/>
                </a:cubicBezTo>
                <a:cubicBezTo>
                  <a:pt x="4917914" y="403865"/>
                  <a:pt x="4917998" y="409603"/>
                  <a:pt x="4920584" y="414258"/>
                </a:cubicBezTo>
                <a:cubicBezTo>
                  <a:pt x="4926481" y="424873"/>
                  <a:pt x="4940792" y="444570"/>
                  <a:pt x="4940792" y="444570"/>
                </a:cubicBezTo>
                <a:cubicBezTo>
                  <a:pt x="4942476" y="449622"/>
                  <a:pt x="4943462" y="454962"/>
                  <a:pt x="4945843" y="459725"/>
                </a:cubicBezTo>
                <a:cubicBezTo>
                  <a:pt x="4953193" y="474426"/>
                  <a:pt x="4981058" y="504467"/>
                  <a:pt x="4986259" y="510245"/>
                </a:cubicBezTo>
                <a:cubicBezTo>
                  <a:pt x="4999201" y="524625"/>
                  <a:pt x="5010684" y="533615"/>
                  <a:pt x="5026674" y="545608"/>
                </a:cubicBezTo>
                <a:cubicBezTo>
                  <a:pt x="5031531" y="549251"/>
                  <a:pt x="5036778" y="552344"/>
                  <a:pt x="5041830" y="555712"/>
                </a:cubicBezTo>
                <a:cubicBezTo>
                  <a:pt x="5048566" y="554028"/>
                  <a:pt x="5056704" y="555105"/>
                  <a:pt x="5062038" y="550660"/>
                </a:cubicBezTo>
                <a:cubicBezTo>
                  <a:pt x="5067823" y="545839"/>
                  <a:pt x="5069175" y="537375"/>
                  <a:pt x="5072142" y="530453"/>
                </a:cubicBezTo>
                <a:cubicBezTo>
                  <a:pt x="5078737" y="515066"/>
                  <a:pt x="5079582" y="502303"/>
                  <a:pt x="5082246" y="484985"/>
                </a:cubicBezTo>
                <a:cubicBezTo>
                  <a:pt x="5084057" y="473216"/>
                  <a:pt x="5084963" y="461298"/>
                  <a:pt x="5087298" y="449622"/>
                </a:cubicBezTo>
                <a:cubicBezTo>
                  <a:pt x="5088342" y="444400"/>
                  <a:pt x="5090949" y="439604"/>
                  <a:pt x="5092350" y="434466"/>
                </a:cubicBezTo>
                <a:cubicBezTo>
                  <a:pt x="5096004" y="421069"/>
                  <a:pt x="5099894" y="407699"/>
                  <a:pt x="5102453" y="394050"/>
                </a:cubicBezTo>
                <a:cubicBezTo>
                  <a:pt x="5111824" y="344067"/>
                  <a:pt x="5103387" y="358138"/>
                  <a:pt x="5112557" y="303116"/>
                </a:cubicBezTo>
                <a:cubicBezTo>
                  <a:pt x="5114840" y="289418"/>
                  <a:pt x="5120549" y="276425"/>
                  <a:pt x="5122661" y="262700"/>
                </a:cubicBezTo>
                <a:cubicBezTo>
                  <a:pt x="5126029" y="240808"/>
                  <a:pt x="5127692" y="218585"/>
                  <a:pt x="5132765" y="197025"/>
                </a:cubicBezTo>
                <a:cubicBezTo>
                  <a:pt x="5134490" y="189694"/>
                  <a:pt x="5140072" y="183809"/>
                  <a:pt x="5142869" y="176817"/>
                </a:cubicBezTo>
                <a:cubicBezTo>
                  <a:pt x="5154751" y="147112"/>
                  <a:pt x="5152170" y="132152"/>
                  <a:pt x="5178232" y="106090"/>
                </a:cubicBezTo>
                <a:cubicBezTo>
                  <a:pt x="5183284" y="101038"/>
                  <a:pt x="5187185" y="94479"/>
                  <a:pt x="5193388" y="90934"/>
                </a:cubicBezTo>
                <a:cubicBezTo>
                  <a:pt x="5199416" y="87489"/>
                  <a:pt x="5206860" y="87566"/>
                  <a:pt x="5213596" y="85882"/>
                </a:cubicBezTo>
                <a:cubicBezTo>
                  <a:pt x="5218648" y="87566"/>
                  <a:pt x="5223989" y="88552"/>
                  <a:pt x="5228752" y="90934"/>
                </a:cubicBezTo>
                <a:cubicBezTo>
                  <a:pt x="5250923" y="102019"/>
                  <a:pt x="5252400" y="112927"/>
                  <a:pt x="5269167" y="136402"/>
                </a:cubicBezTo>
                <a:cubicBezTo>
                  <a:pt x="5281015" y="171946"/>
                  <a:pt x="5265595" y="128067"/>
                  <a:pt x="5284323" y="171765"/>
                </a:cubicBezTo>
                <a:cubicBezTo>
                  <a:pt x="5286421" y="176660"/>
                  <a:pt x="5287277" y="182026"/>
                  <a:pt x="5289375" y="186921"/>
                </a:cubicBezTo>
                <a:cubicBezTo>
                  <a:pt x="5292342" y="193843"/>
                  <a:pt x="5297233" y="199941"/>
                  <a:pt x="5299479" y="207129"/>
                </a:cubicBezTo>
                <a:cubicBezTo>
                  <a:pt x="5305692" y="227010"/>
                  <a:pt x="5308048" y="247991"/>
                  <a:pt x="5314635" y="267752"/>
                </a:cubicBezTo>
                <a:cubicBezTo>
                  <a:pt x="5326743" y="304076"/>
                  <a:pt x="5312058" y="258730"/>
                  <a:pt x="5324739" y="303116"/>
                </a:cubicBezTo>
                <a:cubicBezTo>
                  <a:pt x="5326202" y="308236"/>
                  <a:pt x="5328260" y="313171"/>
                  <a:pt x="5329790" y="318271"/>
                </a:cubicBezTo>
                <a:cubicBezTo>
                  <a:pt x="5333313" y="330014"/>
                  <a:pt x="5336735" y="341789"/>
                  <a:pt x="5339894" y="353635"/>
                </a:cubicBezTo>
                <a:cubicBezTo>
                  <a:pt x="5343472" y="367052"/>
                  <a:pt x="5344657" y="381232"/>
                  <a:pt x="5349998" y="394050"/>
                </a:cubicBezTo>
                <a:cubicBezTo>
                  <a:pt x="5353237" y="401822"/>
                  <a:pt x="5360260" y="407406"/>
                  <a:pt x="5365154" y="414258"/>
                </a:cubicBezTo>
                <a:cubicBezTo>
                  <a:pt x="5402776" y="466928"/>
                  <a:pt x="5343248" y="387973"/>
                  <a:pt x="5390414" y="444570"/>
                </a:cubicBezTo>
                <a:cubicBezTo>
                  <a:pt x="5394301" y="449234"/>
                  <a:pt x="5395777" y="455932"/>
                  <a:pt x="5400518" y="459725"/>
                </a:cubicBezTo>
                <a:cubicBezTo>
                  <a:pt x="5403813" y="462361"/>
                  <a:pt x="5434560" y="469499"/>
                  <a:pt x="5435881" y="469829"/>
                </a:cubicBezTo>
                <a:cubicBezTo>
                  <a:pt x="5445985" y="456357"/>
                  <a:pt x="5460868" y="445390"/>
                  <a:pt x="5466193" y="429414"/>
                </a:cubicBezTo>
                <a:cubicBezTo>
                  <a:pt x="5478891" y="391319"/>
                  <a:pt x="5461762" y="438276"/>
                  <a:pt x="5481348" y="399102"/>
                </a:cubicBezTo>
                <a:cubicBezTo>
                  <a:pt x="5483729" y="394339"/>
                  <a:pt x="5484302" y="388841"/>
                  <a:pt x="5486400" y="383946"/>
                </a:cubicBezTo>
                <a:cubicBezTo>
                  <a:pt x="5489367" y="377024"/>
                  <a:pt x="5493608" y="370690"/>
                  <a:pt x="5496504" y="363739"/>
                </a:cubicBezTo>
                <a:cubicBezTo>
                  <a:pt x="5502038" y="350458"/>
                  <a:pt x="5507110" y="336973"/>
                  <a:pt x="5511660" y="323323"/>
                </a:cubicBezTo>
                <a:cubicBezTo>
                  <a:pt x="5513856" y="316736"/>
                  <a:pt x="5514274" y="309617"/>
                  <a:pt x="5516712" y="303116"/>
                </a:cubicBezTo>
                <a:cubicBezTo>
                  <a:pt x="5519356" y="296064"/>
                  <a:pt x="5524434" y="290053"/>
                  <a:pt x="5526816" y="282908"/>
                </a:cubicBezTo>
                <a:cubicBezTo>
                  <a:pt x="5531207" y="269734"/>
                  <a:pt x="5532529" y="255666"/>
                  <a:pt x="5536920" y="242492"/>
                </a:cubicBezTo>
                <a:lnTo>
                  <a:pt x="5547024" y="212181"/>
                </a:lnTo>
                <a:cubicBezTo>
                  <a:pt x="5548708" y="207129"/>
                  <a:pt x="5550098" y="201969"/>
                  <a:pt x="5552076" y="197025"/>
                </a:cubicBezTo>
                <a:cubicBezTo>
                  <a:pt x="5555127" y="189396"/>
                  <a:pt x="5563380" y="163731"/>
                  <a:pt x="5572283" y="156609"/>
                </a:cubicBezTo>
                <a:cubicBezTo>
                  <a:pt x="5576441" y="153282"/>
                  <a:pt x="5582387" y="153242"/>
                  <a:pt x="5587439" y="151558"/>
                </a:cubicBezTo>
                <a:cubicBezTo>
                  <a:pt x="5597543" y="153242"/>
                  <a:pt x="5608797" y="151634"/>
                  <a:pt x="5617751" y="156609"/>
                </a:cubicBezTo>
                <a:cubicBezTo>
                  <a:pt x="5625111" y="160698"/>
                  <a:pt x="5628078" y="169919"/>
                  <a:pt x="5632906" y="176817"/>
                </a:cubicBezTo>
                <a:cubicBezTo>
                  <a:pt x="5639870" y="186765"/>
                  <a:pt x="5647683" y="196268"/>
                  <a:pt x="5653114" y="207129"/>
                </a:cubicBezTo>
                <a:lnTo>
                  <a:pt x="5683426" y="267752"/>
                </a:lnTo>
                <a:cubicBezTo>
                  <a:pt x="5686794" y="274488"/>
                  <a:pt x="5691149" y="280815"/>
                  <a:pt x="5693530" y="287960"/>
                </a:cubicBezTo>
                <a:cubicBezTo>
                  <a:pt x="5697429" y="299657"/>
                  <a:pt x="5710769" y="342648"/>
                  <a:pt x="5718789" y="358687"/>
                </a:cubicBezTo>
                <a:cubicBezTo>
                  <a:pt x="5721504" y="364118"/>
                  <a:pt x="5725881" y="368571"/>
                  <a:pt x="5728893" y="373843"/>
                </a:cubicBezTo>
                <a:cubicBezTo>
                  <a:pt x="5732629" y="380382"/>
                  <a:pt x="5735629" y="387314"/>
                  <a:pt x="5738997" y="394050"/>
                </a:cubicBezTo>
                <a:cubicBezTo>
                  <a:pt x="5749511" y="436107"/>
                  <a:pt x="5736709" y="394525"/>
                  <a:pt x="5754153" y="429414"/>
                </a:cubicBezTo>
                <a:cubicBezTo>
                  <a:pt x="5756535" y="434177"/>
                  <a:pt x="5757742" y="439450"/>
                  <a:pt x="5759205" y="444570"/>
                </a:cubicBezTo>
                <a:cubicBezTo>
                  <a:pt x="5761112" y="451246"/>
                  <a:pt x="5761152" y="458567"/>
                  <a:pt x="5764257" y="464777"/>
                </a:cubicBezTo>
                <a:cubicBezTo>
                  <a:pt x="5773039" y="482342"/>
                  <a:pt x="5788358" y="496666"/>
                  <a:pt x="5794568" y="515297"/>
                </a:cubicBezTo>
                <a:cubicBezTo>
                  <a:pt x="5796252" y="520349"/>
                  <a:pt x="5796525" y="526120"/>
                  <a:pt x="5799620" y="530453"/>
                </a:cubicBezTo>
                <a:cubicBezTo>
                  <a:pt x="5805157" y="538204"/>
                  <a:pt x="5813555" y="543491"/>
                  <a:pt x="5819828" y="550660"/>
                </a:cubicBezTo>
                <a:cubicBezTo>
                  <a:pt x="5825373" y="556997"/>
                  <a:pt x="5828591" y="565388"/>
                  <a:pt x="5834984" y="570868"/>
                </a:cubicBezTo>
                <a:cubicBezTo>
                  <a:pt x="5840702" y="575769"/>
                  <a:pt x="5848456" y="577604"/>
                  <a:pt x="5855192" y="580972"/>
                </a:cubicBezTo>
                <a:cubicBezTo>
                  <a:pt x="5866980" y="579288"/>
                  <a:pt x="5879150" y="579342"/>
                  <a:pt x="5890555" y="575920"/>
                </a:cubicBezTo>
                <a:cubicBezTo>
                  <a:pt x="5900603" y="572906"/>
                  <a:pt x="5914423" y="557104"/>
                  <a:pt x="5920867" y="550660"/>
                </a:cubicBezTo>
                <a:cubicBezTo>
                  <a:pt x="5932061" y="517077"/>
                  <a:pt x="5920960" y="548758"/>
                  <a:pt x="5946126" y="490037"/>
                </a:cubicBezTo>
                <a:cubicBezTo>
                  <a:pt x="5949698" y="481702"/>
                  <a:pt x="5953739" y="473497"/>
                  <a:pt x="5956230" y="464777"/>
                </a:cubicBezTo>
                <a:cubicBezTo>
                  <a:pt x="5960840" y="448643"/>
                  <a:pt x="5973487" y="383545"/>
                  <a:pt x="5976438" y="368791"/>
                </a:cubicBezTo>
                <a:lnTo>
                  <a:pt x="5981490" y="343531"/>
                </a:lnTo>
                <a:cubicBezTo>
                  <a:pt x="5983174" y="335111"/>
                  <a:pt x="5985594" y="326805"/>
                  <a:pt x="5986542" y="318271"/>
                </a:cubicBezTo>
                <a:cubicBezTo>
                  <a:pt x="5992182" y="267511"/>
                  <a:pt x="5986772" y="287270"/>
                  <a:pt x="5996646" y="257648"/>
                </a:cubicBezTo>
                <a:cubicBezTo>
                  <a:pt x="5998330" y="244176"/>
                  <a:pt x="5999269" y="230591"/>
                  <a:pt x="6001698" y="217233"/>
                </a:cubicBezTo>
                <a:cubicBezTo>
                  <a:pt x="6002651" y="211994"/>
                  <a:pt x="6005595" y="207275"/>
                  <a:pt x="6006750" y="202077"/>
                </a:cubicBezTo>
                <a:cubicBezTo>
                  <a:pt x="6016675" y="157411"/>
                  <a:pt x="6006787" y="186789"/>
                  <a:pt x="6016853" y="151558"/>
                </a:cubicBezTo>
                <a:cubicBezTo>
                  <a:pt x="6018316" y="146438"/>
                  <a:pt x="6019523" y="141165"/>
                  <a:pt x="6021905" y="136402"/>
                </a:cubicBezTo>
                <a:cubicBezTo>
                  <a:pt x="6024620" y="130971"/>
                  <a:pt x="6028641" y="126298"/>
                  <a:pt x="6032009" y="121246"/>
                </a:cubicBezTo>
                <a:cubicBezTo>
                  <a:pt x="6038745" y="122930"/>
                  <a:pt x="6046329" y="122618"/>
                  <a:pt x="6052217" y="126298"/>
                </a:cubicBezTo>
                <a:cubicBezTo>
                  <a:pt x="6080142" y="143751"/>
                  <a:pt x="6067203" y="141113"/>
                  <a:pt x="6077477" y="161661"/>
                </a:cubicBezTo>
                <a:cubicBezTo>
                  <a:pt x="6081868" y="170444"/>
                  <a:pt x="6087864" y="178337"/>
                  <a:pt x="6092632" y="186921"/>
                </a:cubicBezTo>
                <a:cubicBezTo>
                  <a:pt x="6096289" y="193504"/>
                  <a:pt x="6099000" y="200590"/>
                  <a:pt x="6102736" y="207129"/>
                </a:cubicBezTo>
                <a:cubicBezTo>
                  <a:pt x="6105748" y="212401"/>
                  <a:pt x="6109828" y="217013"/>
                  <a:pt x="6112840" y="222285"/>
                </a:cubicBezTo>
                <a:cubicBezTo>
                  <a:pt x="6116576" y="228824"/>
                  <a:pt x="6119069" y="236034"/>
                  <a:pt x="6122944" y="242492"/>
                </a:cubicBezTo>
                <a:cubicBezTo>
                  <a:pt x="6129192" y="252905"/>
                  <a:pt x="6136416" y="262700"/>
                  <a:pt x="6143152" y="272804"/>
                </a:cubicBezTo>
                <a:cubicBezTo>
                  <a:pt x="6146520" y="277856"/>
                  <a:pt x="6150864" y="282379"/>
                  <a:pt x="6153256" y="287960"/>
                </a:cubicBezTo>
                <a:cubicBezTo>
                  <a:pt x="6158308" y="299748"/>
                  <a:pt x="6163104" y="311648"/>
                  <a:pt x="6168411" y="323323"/>
                </a:cubicBezTo>
                <a:cubicBezTo>
                  <a:pt x="6171527" y="330179"/>
                  <a:pt x="6175399" y="336675"/>
                  <a:pt x="6178515" y="343531"/>
                </a:cubicBezTo>
                <a:cubicBezTo>
                  <a:pt x="6185560" y="359029"/>
                  <a:pt x="6193854" y="377009"/>
                  <a:pt x="6198723" y="394050"/>
                </a:cubicBezTo>
                <a:cubicBezTo>
                  <a:pt x="6200631" y="400726"/>
                  <a:pt x="6201040" y="407876"/>
                  <a:pt x="6203775" y="414258"/>
                </a:cubicBezTo>
                <a:cubicBezTo>
                  <a:pt x="6206167" y="419839"/>
                  <a:pt x="6211164" y="423983"/>
                  <a:pt x="6213879" y="429414"/>
                </a:cubicBezTo>
                <a:cubicBezTo>
                  <a:pt x="6216261" y="434177"/>
                  <a:pt x="6216549" y="439807"/>
                  <a:pt x="6218931" y="444570"/>
                </a:cubicBezTo>
                <a:cubicBezTo>
                  <a:pt x="6230956" y="468619"/>
                  <a:pt x="6238371" y="476735"/>
                  <a:pt x="6259346" y="495089"/>
                </a:cubicBezTo>
                <a:cubicBezTo>
                  <a:pt x="6263915" y="499087"/>
                  <a:pt x="6269450" y="501825"/>
                  <a:pt x="6274502" y="505193"/>
                </a:cubicBezTo>
                <a:cubicBezTo>
                  <a:pt x="6281238" y="503509"/>
                  <a:pt x="6288682" y="503586"/>
                  <a:pt x="6294710" y="500141"/>
                </a:cubicBezTo>
                <a:cubicBezTo>
                  <a:pt x="6313821" y="489220"/>
                  <a:pt x="6307465" y="485800"/>
                  <a:pt x="6314918" y="469829"/>
                </a:cubicBezTo>
                <a:cubicBezTo>
                  <a:pt x="6324472" y="449356"/>
                  <a:pt x="6338085" y="430639"/>
                  <a:pt x="6345229" y="409206"/>
                </a:cubicBezTo>
                <a:cubicBezTo>
                  <a:pt x="6352201" y="388290"/>
                  <a:pt x="6347327" y="398481"/>
                  <a:pt x="6360385" y="378895"/>
                </a:cubicBezTo>
                <a:cubicBezTo>
                  <a:pt x="6362069" y="373843"/>
                  <a:pt x="6363339" y="368634"/>
                  <a:pt x="6365437" y="363739"/>
                </a:cubicBezTo>
                <a:cubicBezTo>
                  <a:pt x="6392012" y="301731"/>
                  <a:pt x="6360274" y="379119"/>
                  <a:pt x="6385645" y="328375"/>
                </a:cubicBezTo>
                <a:cubicBezTo>
                  <a:pt x="6391380" y="316904"/>
                  <a:pt x="6396745" y="305178"/>
                  <a:pt x="6400800" y="293012"/>
                </a:cubicBezTo>
                <a:cubicBezTo>
                  <a:pt x="6405191" y="279838"/>
                  <a:pt x="6404694" y="265017"/>
                  <a:pt x="6410904" y="252596"/>
                </a:cubicBezTo>
                <a:cubicBezTo>
                  <a:pt x="6414272" y="245860"/>
                  <a:pt x="6418041" y="239310"/>
                  <a:pt x="6421008" y="232388"/>
                </a:cubicBezTo>
                <a:cubicBezTo>
                  <a:pt x="6423106" y="227494"/>
                  <a:pt x="6423679" y="221996"/>
                  <a:pt x="6426060" y="217233"/>
                </a:cubicBezTo>
                <a:cubicBezTo>
                  <a:pt x="6430451" y="208450"/>
                  <a:pt x="6436825" y="200756"/>
                  <a:pt x="6441216" y="191973"/>
                </a:cubicBezTo>
                <a:cubicBezTo>
                  <a:pt x="6443598" y="187210"/>
                  <a:pt x="6443886" y="181580"/>
                  <a:pt x="6446268" y="176817"/>
                </a:cubicBezTo>
                <a:cubicBezTo>
                  <a:pt x="6448983" y="171386"/>
                  <a:pt x="6453657" y="167092"/>
                  <a:pt x="6456372" y="161661"/>
                </a:cubicBezTo>
                <a:cubicBezTo>
                  <a:pt x="6458753" y="156898"/>
                  <a:pt x="6458015" y="150597"/>
                  <a:pt x="6461424" y="146506"/>
                </a:cubicBezTo>
                <a:cubicBezTo>
                  <a:pt x="6466814" y="140038"/>
                  <a:pt x="6474780" y="136244"/>
                  <a:pt x="6481631" y="131350"/>
                </a:cubicBezTo>
                <a:cubicBezTo>
                  <a:pt x="6498769" y="119108"/>
                  <a:pt x="6493175" y="122450"/>
                  <a:pt x="6511943" y="116194"/>
                </a:cubicBezTo>
                <a:cubicBezTo>
                  <a:pt x="6524269" y="120303"/>
                  <a:pt x="6532462" y="121557"/>
                  <a:pt x="6542255" y="131350"/>
                </a:cubicBezTo>
                <a:cubicBezTo>
                  <a:pt x="6556731" y="145826"/>
                  <a:pt x="6549193" y="145228"/>
                  <a:pt x="6557410" y="161661"/>
                </a:cubicBezTo>
                <a:cubicBezTo>
                  <a:pt x="6560125" y="167092"/>
                  <a:pt x="6564799" y="171386"/>
                  <a:pt x="6567514" y="176817"/>
                </a:cubicBezTo>
                <a:cubicBezTo>
                  <a:pt x="6569896" y="181580"/>
                  <a:pt x="6570696" y="186987"/>
                  <a:pt x="6572566" y="191973"/>
                </a:cubicBezTo>
                <a:cubicBezTo>
                  <a:pt x="6575750" y="200464"/>
                  <a:pt x="6579802" y="208630"/>
                  <a:pt x="6582670" y="217233"/>
                </a:cubicBezTo>
                <a:cubicBezTo>
                  <a:pt x="6584866" y="223820"/>
                  <a:pt x="6585284" y="230939"/>
                  <a:pt x="6587722" y="237440"/>
                </a:cubicBezTo>
                <a:cubicBezTo>
                  <a:pt x="6590366" y="244492"/>
                  <a:pt x="6595444" y="250503"/>
                  <a:pt x="6597826" y="257648"/>
                </a:cubicBezTo>
                <a:cubicBezTo>
                  <a:pt x="6602217" y="270822"/>
                  <a:pt x="6603054" y="285061"/>
                  <a:pt x="6607930" y="298064"/>
                </a:cubicBezTo>
                <a:cubicBezTo>
                  <a:pt x="6612982" y="311536"/>
                  <a:pt x="6618535" y="324830"/>
                  <a:pt x="6623085" y="338479"/>
                </a:cubicBezTo>
                <a:cubicBezTo>
                  <a:pt x="6629492" y="357701"/>
                  <a:pt x="6625893" y="356818"/>
                  <a:pt x="6633189" y="373843"/>
                </a:cubicBezTo>
                <a:cubicBezTo>
                  <a:pt x="6636156" y="380765"/>
                  <a:pt x="6640496" y="387058"/>
                  <a:pt x="6643293" y="394050"/>
                </a:cubicBezTo>
                <a:cubicBezTo>
                  <a:pt x="6655299" y="424065"/>
                  <a:pt x="6651005" y="418517"/>
                  <a:pt x="6658449" y="444570"/>
                </a:cubicBezTo>
                <a:cubicBezTo>
                  <a:pt x="6659912" y="449690"/>
                  <a:pt x="6660306" y="455465"/>
                  <a:pt x="6663501" y="459725"/>
                </a:cubicBezTo>
                <a:cubicBezTo>
                  <a:pt x="6728295" y="546117"/>
                  <a:pt x="6692277" y="508647"/>
                  <a:pt x="6739280" y="535504"/>
                </a:cubicBezTo>
                <a:cubicBezTo>
                  <a:pt x="6766705" y="551175"/>
                  <a:pt x="6741801" y="541396"/>
                  <a:pt x="6769592" y="550660"/>
                </a:cubicBezTo>
                <a:cubicBezTo>
                  <a:pt x="6776328" y="548976"/>
                  <a:pt x="6783771" y="549053"/>
                  <a:pt x="6789799" y="545608"/>
                </a:cubicBezTo>
                <a:cubicBezTo>
                  <a:pt x="6803988" y="537500"/>
                  <a:pt x="6806223" y="529171"/>
                  <a:pt x="6810007" y="515297"/>
                </a:cubicBezTo>
                <a:cubicBezTo>
                  <a:pt x="6813661" y="501900"/>
                  <a:pt x="6815720" y="488055"/>
                  <a:pt x="6820111" y="474881"/>
                </a:cubicBezTo>
                <a:cubicBezTo>
                  <a:pt x="6822492" y="467737"/>
                  <a:pt x="6826847" y="461410"/>
                  <a:pt x="6830215" y="454674"/>
                </a:cubicBezTo>
                <a:cubicBezTo>
                  <a:pt x="6831899" y="441202"/>
                  <a:pt x="6832838" y="427616"/>
                  <a:pt x="6835267" y="414258"/>
                </a:cubicBezTo>
                <a:cubicBezTo>
                  <a:pt x="6836220" y="409019"/>
                  <a:pt x="6838856" y="404222"/>
                  <a:pt x="6840319" y="399102"/>
                </a:cubicBezTo>
                <a:cubicBezTo>
                  <a:pt x="6842226" y="392426"/>
                  <a:pt x="6843544" y="385593"/>
                  <a:pt x="6845371" y="378895"/>
                </a:cubicBezTo>
                <a:cubicBezTo>
                  <a:pt x="6848597" y="367067"/>
                  <a:pt x="6852717" y="355477"/>
                  <a:pt x="6855474" y="343531"/>
                </a:cubicBezTo>
                <a:cubicBezTo>
                  <a:pt x="6857777" y="333550"/>
                  <a:pt x="6858694" y="323297"/>
                  <a:pt x="6860526" y="313219"/>
                </a:cubicBezTo>
                <a:cubicBezTo>
                  <a:pt x="6862062" y="304771"/>
                  <a:pt x="6863715" y="296342"/>
                  <a:pt x="6865578" y="287960"/>
                </a:cubicBezTo>
                <a:cubicBezTo>
                  <a:pt x="6867084" y="281182"/>
                  <a:pt x="6869268" y="274560"/>
                  <a:pt x="6870630" y="267752"/>
                </a:cubicBezTo>
                <a:cubicBezTo>
                  <a:pt x="6872639" y="257708"/>
                  <a:pt x="6873198" y="247378"/>
                  <a:pt x="6875682" y="237440"/>
                </a:cubicBezTo>
                <a:cubicBezTo>
                  <a:pt x="6878265" y="227108"/>
                  <a:pt x="6882418" y="217233"/>
                  <a:pt x="6885786" y="207129"/>
                </a:cubicBezTo>
                <a:lnTo>
                  <a:pt x="6890838" y="191973"/>
                </a:lnTo>
                <a:cubicBezTo>
                  <a:pt x="6892522" y="186921"/>
                  <a:pt x="6893150" y="181383"/>
                  <a:pt x="6895890" y="176817"/>
                </a:cubicBezTo>
                <a:cubicBezTo>
                  <a:pt x="6911046" y="151557"/>
                  <a:pt x="6917791" y="118712"/>
                  <a:pt x="6941357" y="101038"/>
                </a:cubicBezTo>
                <a:cubicBezTo>
                  <a:pt x="6954829" y="90934"/>
                  <a:pt x="6965797" y="76052"/>
                  <a:pt x="6981773" y="70727"/>
                </a:cubicBezTo>
                <a:cubicBezTo>
                  <a:pt x="7003516" y="63479"/>
                  <a:pt x="6991763" y="66967"/>
                  <a:pt x="7017136" y="60623"/>
                </a:cubicBezTo>
                <a:cubicBezTo>
                  <a:pt x="7027240" y="63991"/>
                  <a:pt x="7039131" y="64074"/>
                  <a:pt x="7047448" y="70727"/>
                </a:cubicBezTo>
                <a:cubicBezTo>
                  <a:pt x="7056930" y="78313"/>
                  <a:pt x="7067656" y="101038"/>
                  <a:pt x="7067656" y="101038"/>
                </a:cubicBezTo>
                <a:cubicBezTo>
                  <a:pt x="7071024" y="111142"/>
                  <a:pt x="7074699" y="121149"/>
                  <a:pt x="7077759" y="131350"/>
                </a:cubicBezTo>
                <a:cubicBezTo>
                  <a:pt x="7085540" y="157289"/>
                  <a:pt x="7080650" y="147964"/>
                  <a:pt x="7087863" y="176817"/>
                </a:cubicBezTo>
                <a:cubicBezTo>
                  <a:pt x="7090836" y="188711"/>
                  <a:pt x="7094090" y="200550"/>
                  <a:pt x="7097967" y="212181"/>
                </a:cubicBezTo>
                <a:cubicBezTo>
                  <a:pt x="7102517" y="225830"/>
                  <a:pt x="7108573" y="238947"/>
                  <a:pt x="7113123" y="252596"/>
                </a:cubicBezTo>
                <a:cubicBezTo>
                  <a:pt x="7115319" y="259183"/>
                  <a:pt x="7115504" y="266395"/>
                  <a:pt x="7118175" y="272804"/>
                </a:cubicBezTo>
                <a:cubicBezTo>
                  <a:pt x="7123968" y="286707"/>
                  <a:pt x="7131647" y="299747"/>
                  <a:pt x="7138383" y="313219"/>
                </a:cubicBezTo>
                <a:lnTo>
                  <a:pt x="7148487" y="333427"/>
                </a:lnTo>
                <a:cubicBezTo>
                  <a:pt x="7151855" y="340163"/>
                  <a:pt x="7156209" y="346491"/>
                  <a:pt x="7158590" y="353635"/>
                </a:cubicBezTo>
                <a:cubicBezTo>
                  <a:pt x="7168835" y="384370"/>
                  <a:pt x="7156956" y="353166"/>
                  <a:pt x="7173746" y="383946"/>
                </a:cubicBezTo>
                <a:cubicBezTo>
                  <a:pt x="7205930" y="442948"/>
                  <a:pt x="7179424" y="406199"/>
                  <a:pt x="7214162" y="449622"/>
                </a:cubicBezTo>
                <a:cubicBezTo>
                  <a:pt x="7215846" y="454674"/>
                  <a:pt x="7216355" y="460285"/>
                  <a:pt x="7219214" y="464777"/>
                </a:cubicBezTo>
                <a:cubicBezTo>
                  <a:pt x="7239398" y="496495"/>
                  <a:pt x="7243733" y="499401"/>
                  <a:pt x="7264681" y="520349"/>
                </a:cubicBezTo>
                <a:cubicBezTo>
                  <a:pt x="7269733" y="518665"/>
                  <a:pt x="7276428" y="519388"/>
                  <a:pt x="7279837" y="515297"/>
                </a:cubicBezTo>
                <a:cubicBezTo>
                  <a:pt x="7285643" y="508330"/>
                  <a:pt x="7287073" y="498640"/>
                  <a:pt x="7289941" y="490037"/>
                </a:cubicBezTo>
                <a:cubicBezTo>
                  <a:pt x="7292137" y="483450"/>
                  <a:pt x="7292951" y="476465"/>
                  <a:pt x="7294993" y="469829"/>
                </a:cubicBezTo>
                <a:cubicBezTo>
                  <a:pt x="7299691" y="454560"/>
                  <a:pt x="7307015" y="440027"/>
                  <a:pt x="7310148" y="424362"/>
                </a:cubicBezTo>
                <a:lnTo>
                  <a:pt x="7325304" y="348583"/>
                </a:lnTo>
                <a:cubicBezTo>
                  <a:pt x="7325304" y="348582"/>
                  <a:pt x="7335407" y="298066"/>
                  <a:pt x="7335408" y="298064"/>
                </a:cubicBezTo>
                <a:cubicBezTo>
                  <a:pt x="7338776" y="287960"/>
                  <a:pt x="7342710" y="278027"/>
                  <a:pt x="7345512" y="267752"/>
                </a:cubicBezTo>
                <a:cubicBezTo>
                  <a:pt x="7347771" y="259468"/>
                  <a:pt x="7347629" y="250562"/>
                  <a:pt x="7350564" y="242492"/>
                </a:cubicBezTo>
                <a:cubicBezTo>
                  <a:pt x="7354424" y="231876"/>
                  <a:pt x="7360668" y="222285"/>
                  <a:pt x="7365720" y="212181"/>
                </a:cubicBezTo>
                <a:cubicBezTo>
                  <a:pt x="7376236" y="170119"/>
                  <a:pt x="7363431" y="211710"/>
                  <a:pt x="7380876" y="176817"/>
                </a:cubicBezTo>
                <a:cubicBezTo>
                  <a:pt x="7383257" y="172054"/>
                  <a:pt x="7383285" y="166285"/>
                  <a:pt x="7385927" y="161661"/>
                </a:cubicBezTo>
                <a:cubicBezTo>
                  <a:pt x="7390104" y="154351"/>
                  <a:pt x="7396413" y="148460"/>
                  <a:pt x="7401083" y="141454"/>
                </a:cubicBezTo>
                <a:cubicBezTo>
                  <a:pt x="7408257" y="130693"/>
                  <a:pt x="7420906" y="105426"/>
                  <a:pt x="7431395" y="95986"/>
                </a:cubicBezTo>
                <a:cubicBezTo>
                  <a:pt x="7455145" y="74611"/>
                  <a:pt x="7465198" y="70376"/>
                  <a:pt x="7492018" y="60623"/>
                </a:cubicBezTo>
                <a:cubicBezTo>
                  <a:pt x="7502027" y="56983"/>
                  <a:pt x="7522330" y="50519"/>
                  <a:pt x="7522330" y="50519"/>
                </a:cubicBezTo>
                <a:cubicBezTo>
                  <a:pt x="7527382" y="53887"/>
                  <a:pt x="7533757" y="55830"/>
                  <a:pt x="7537485" y="60623"/>
                </a:cubicBezTo>
                <a:cubicBezTo>
                  <a:pt x="7551856" y="79100"/>
                  <a:pt x="7562124" y="103607"/>
                  <a:pt x="7567797" y="126298"/>
                </a:cubicBezTo>
                <a:cubicBezTo>
                  <a:pt x="7569481" y="133034"/>
                  <a:pt x="7571708" y="139657"/>
                  <a:pt x="7572849" y="146506"/>
                </a:cubicBezTo>
                <a:cubicBezTo>
                  <a:pt x="7575260" y="160969"/>
                  <a:pt x="7579593" y="206606"/>
                  <a:pt x="7582953" y="222285"/>
                </a:cubicBezTo>
                <a:cubicBezTo>
                  <a:pt x="7585522" y="234272"/>
                  <a:pt x="7589689" y="245860"/>
                  <a:pt x="7593057" y="257648"/>
                </a:cubicBezTo>
                <a:cubicBezTo>
                  <a:pt x="7598109" y="291328"/>
                  <a:pt x="7601535" y="325292"/>
                  <a:pt x="7608213" y="358687"/>
                </a:cubicBezTo>
                <a:cubicBezTo>
                  <a:pt x="7620699" y="421128"/>
                  <a:pt x="7605379" y="343102"/>
                  <a:pt x="7618316" y="414258"/>
                </a:cubicBezTo>
                <a:cubicBezTo>
                  <a:pt x="7619852" y="422706"/>
                  <a:pt x="7621832" y="431070"/>
                  <a:pt x="7623368" y="439518"/>
                </a:cubicBezTo>
                <a:cubicBezTo>
                  <a:pt x="7625200" y="449596"/>
                  <a:pt x="7626244" y="459820"/>
                  <a:pt x="7628420" y="469829"/>
                </a:cubicBezTo>
                <a:cubicBezTo>
                  <a:pt x="7634668" y="498567"/>
                  <a:pt x="7641816" y="527102"/>
                  <a:pt x="7648628" y="555712"/>
                </a:cubicBezTo>
                <a:cubicBezTo>
                  <a:pt x="7651844" y="569221"/>
                  <a:pt x="7655364" y="582656"/>
                  <a:pt x="7658732" y="596128"/>
                </a:cubicBezTo>
                <a:cubicBezTo>
                  <a:pt x="7660416" y="602864"/>
                  <a:pt x="7661588" y="609748"/>
                  <a:pt x="7663784" y="616335"/>
                </a:cubicBezTo>
                <a:cubicBezTo>
                  <a:pt x="7667152" y="626439"/>
                  <a:pt x="7667498" y="638126"/>
                  <a:pt x="7673888" y="646647"/>
                </a:cubicBezTo>
                <a:cubicBezTo>
                  <a:pt x="7678940" y="653383"/>
                  <a:pt x="7684149" y="660003"/>
                  <a:pt x="7689043" y="666855"/>
                </a:cubicBezTo>
                <a:cubicBezTo>
                  <a:pt x="7692572" y="671796"/>
                  <a:pt x="7694854" y="677718"/>
                  <a:pt x="7699147" y="682011"/>
                </a:cubicBezTo>
                <a:cubicBezTo>
                  <a:pt x="7703440" y="686304"/>
                  <a:pt x="7709251" y="688746"/>
                  <a:pt x="7714303" y="692114"/>
                </a:cubicBezTo>
                <a:cubicBezTo>
                  <a:pt x="7717671" y="687062"/>
                  <a:pt x="7722015" y="682540"/>
                  <a:pt x="7724407" y="676959"/>
                </a:cubicBezTo>
                <a:cubicBezTo>
                  <a:pt x="7743982" y="631284"/>
                  <a:pt x="7714195" y="679647"/>
                  <a:pt x="7739563" y="641595"/>
                </a:cubicBezTo>
                <a:cubicBezTo>
                  <a:pt x="7741247" y="628123"/>
                  <a:pt x="7742383" y="614572"/>
                  <a:pt x="7744615" y="601180"/>
                </a:cubicBezTo>
                <a:cubicBezTo>
                  <a:pt x="7751951" y="557166"/>
                  <a:pt x="7746710" y="601855"/>
                  <a:pt x="7754719" y="565816"/>
                </a:cubicBezTo>
                <a:cubicBezTo>
                  <a:pt x="7756941" y="555817"/>
                  <a:pt x="7757549" y="545503"/>
                  <a:pt x="7759771" y="535504"/>
                </a:cubicBezTo>
                <a:cubicBezTo>
                  <a:pt x="7760926" y="530306"/>
                  <a:pt x="7763467" y="525499"/>
                  <a:pt x="7764822" y="520349"/>
                </a:cubicBezTo>
                <a:cubicBezTo>
                  <a:pt x="7771890" y="493490"/>
                  <a:pt x="7777400" y="466222"/>
                  <a:pt x="7785030" y="439518"/>
                </a:cubicBezTo>
                <a:cubicBezTo>
                  <a:pt x="7787521" y="430798"/>
                  <a:pt x="7792266" y="422861"/>
                  <a:pt x="7795134" y="414258"/>
                </a:cubicBezTo>
                <a:cubicBezTo>
                  <a:pt x="7797330" y="407671"/>
                  <a:pt x="7797515" y="400459"/>
                  <a:pt x="7800186" y="394050"/>
                </a:cubicBezTo>
                <a:cubicBezTo>
                  <a:pt x="7818899" y="349138"/>
                  <a:pt x="7818142" y="365443"/>
                  <a:pt x="7830498" y="328375"/>
                </a:cubicBezTo>
                <a:cubicBezTo>
                  <a:pt x="7832694" y="321788"/>
                  <a:pt x="7833354" y="314754"/>
                  <a:pt x="7835550" y="308167"/>
                </a:cubicBezTo>
                <a:cubicBezTo>
                  <a:pt x="7839351" y="296763"/>
                  <a:pt x="7849154" y="273705"/>
                  <a:pt x="7855757" y="262700"/>
                </a:cubicBezTo>
                <a:cubicBezTo>
                  <a:pt x="7862005" y="252287"/>
                  <a:pt x="7870534" y="243249"/>
                  <a:pt x="7875965" y="232388"/>
                </a:cubicBezTo>
                <a:cubicBezTo>
                  <a:pt x="7889002" y="206315"/>
                  <a:pt x="7888730" y="202342"/>
                  <a:pt x="7906277" y="181869"/>
                </a:cubicBezTo>
                <a:cubicBezTo>
                  <a:pt x="7910926" y="176445"/>
                  <a:pt x="7915229" y="170258"/>
                  <a:pt x="7921432" y="166713"/>
                </a:cubicBezTo>
                <a:cubicBezTo>
                  <a:pt x="7927460" y="163268"/>
                  <a:pt x="7934964" y="163568"/>
                  <a:pt x="7941640" y="161661"/>
                </a:cubicBezTo>
                <a:cubicBezTo>
                  <a:pt x="7946760" y="160198"/>
                  <a:pt x="7951744" y="158293"/>
                  <a:pt x="7956796" y="156609"/>
                </a:cubicBezTo>
                <a:cubicBezTo>
                  <a:pt x="7963532" y="158293"/>
                  <a:pt x="7971354" y="157625"/>
                  <a:pt x="7977004" y="161661"/>
                </a:cubicBezTo>
                <a:cubicBezTo>
                  <a:pt x="7983855" y="166555"/>
                  <a:pt x="7987331" y="174971"/>
                  <a:pt x="7992159" y="181869"/>
                </a:cubicBezTo>
                <a:cubicBezTo>
                  <a:pt x="8006798" y="202783"/>
                  <a:pt x="8012980" y="211034"/>
                  <a:pt x="8022471" y="232388"/>
                </a:cubicBezTo>
                <a:cubicBezTo>
                  <a:pt x="8034214" y="258809"/>
                  <a:pt x="8039451" y="278358"/>
                  <a:pt x="8047731" y="308167"/>
                </a:cubicBezTo>
                <a:cubicBezTo>
                  <a:pt x="8051448" y="321547"/>
                  <a:pt x="8054467" y="335111"/>
                  <a:pt x="8057835" y="348583"/>
                </a:cubicBezTo>
                <a:cubicBezTo>
                  <a:pt x="8059519" y="355319"/>
                  <a:pt x="8061746" y="361942"/>
                  <a:pt x="8062887" y="368791"/>
                </a:cubicBezTo>
                <a:cubicBezTo>
                  <a:pt x="8064277" y="377133"/>
                  <a:pt x="8071361" y="429580"/>
                  <a:pt x="8078042" y="449622"/>
                </a:cubicBezTo>
                <a:cubicBezTo>
                  <a:pt x="8080910" y="458225"/>
                  <a:pt x="8084778" y="466461"/>
                  <a:pt x="8088146" y="474881"/>
                </a:cubicBezTo>
                <a:cubicBezTo>
                  <a:pt x="8089830" y="484985"/>
                  <a:pt x="8091189" y="495149"/>
                  <a:pt x="8093198" y="505193"/>
                </a:cubicBezTo>
                <a:cubicBezTo>
                  <a:pt x="8094560" y="512001"/>
                  <a:pt x="8098250" y="518458"/>
                  <a:pt x="8098250" y="525401"/>
                </a:cubicBezTo>
                <a:cubicBezTo>
                  <a:pt x="8098250" y="527085"/>
                  <a:pt x="8094882" y="525401"/>
                  <a:pt x="8093198" y="525401"/>
                </a:cubicBezTo>
              </a:path>
            </a:pathLst>
          </a:cu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/>
          <p:cNvGrpSpPr/>
          <p:nvPr/>
        </p:nvGrpSpPr>
        <p:grpSpPr>
          <a:xfrm>
            <a:off x="2049404" y="1501209"/>
            <a:ext cx="3621393" cy="2206010"/>
            <a:chOff x="1986358" y="1737297"/>
            <a:chExt cx="3907983" cy="1734893"/>
          </a:xfrm>
        </p:grpSpPr>
        <p:sp>
          <p:nvSpPr>
            <p:cNvPr id="22" name="Explosion 2 21"/>
            <p:cNvSpPr/>
            <p:nvPr/>
          </p:nvSpPr>
          <p:spPr>
            <a:xfrm rot="11339924">
              <a:off x="1986358" y="1737297"/>
              <a:ext cx="3907983" cy="1734893"/>
            </a:xfrm>
            <a:prstGeom prst="irregularSeal2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944294" y="2241769"/>
              <a:ext cx="2455553" cy="70727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5400" dirty="0" smtClean="0">
                  <a:solidFill>
                    <a:schemeClr val="tx1"/>
                  </a:solidFill>
                </a:rPr>
                <a:t>PANIC!</a:t>
              </a:r>
              <a:endParaRPr lang="en-GB" sz="9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370" y="126206"/>
            <a:ext cx="2834068" cy="8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2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6" grpId="1" animBg="1"/>
      <p:bldP spid="8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912" y="1300202"/>
            <a:ext cx="6032583" cy="4953679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7523043" y="5965950"/>
            <a:ext cx="162095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Berthold 1849</a:t>
            </a:r>
            <a:endParaRPr lang="en-GB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73604" y="949574"/>
            <a:ext cx="8229600" cy="564477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Testosterone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Cloud Callout 1"/>
          <p:cNvSpPr/>
          <p:nvPr/>
        </p:nvSpPr>
        <p:spPr>
          <a:xfrm rot="3011647">
            <a:off x="2310190" y="3618906"/>
            <a:ext cx="950026" cy="819397"/>
          </a:xfrm>
          <a:prstGeom prst="cloudCallout">
            <a:avLst/>
          </a:prstGeom>
          <a:solidFill>
            <a:schemeClr val="tx1">
              <a:alpha val="54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miley Face 2"/>
          <p:cNvSpPr/>
          <p:nvPr/>
        </p:nvSpPr>
        <p:spPr>
          <a:xfrm>
            <a:off x="6595307" y="3135775"/>
            <a:ext cx="739436" cy="641267"/>
          </a:xfrm>
          <a:prstGeom prst="smileyFac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miley Face 7"/>
          <p:cNvSpPr/>
          <p:nvPr/>
        </p:nvSpPr>
        <p:spPr>
          <a:xfrm>
            <a:off x="4480706" y="3140838"/>
            <a:ext cx="739436" cy="641267"/>
          </a:xfrm>
          <a:prstGeom prst="smileyFac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370" y="126206"/>
            <a:ext cx="2834068" cy="8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85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99251090"/>
              </p:ext>
            </p:extLst>
          </p:nvPr>
        </p:nvGraphicFramePr>
        <p:xfrm>
          <a:off x="490270" y="1220532"/>
          <a:ext cx="8316837" cy="4286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Down Arrow 11"/>
          <p:cNvSpPr>
            <a:spLocks noChangeArrowheads="1"/>
          </p:cNvSpPr>
          <p:nvPr/>
        </p:nvSpPr>
        <p:spPr bwMode="auto">
          <a:xfrm>
            <a:off x="1998513" y="1868696"/>
            <a:ext cx="207947" cy="551958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Arial" pitchFamily="-1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394616" y="1683010"/>
            <a:ext cx="45674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</a:rPr>
              <a:t>“Have you ever taken anabolic steroids (steroids) (not prescribed by a doctor) even if it was a long time ago?” </a:t>
            </a:r>
          </a:p>
        </p:txBody>
      </p:sp>
      <p:sp>
        <p:nvSpPr>
          <p:cNvPr id="11285" name="Rectangle 1"/>
          <p:cNvSpPr>
            <a:spLocks noChangeArrowheads="1"/>
          </p:cNvSpPr>
          <p:nvPr/>
        </p:nvSpPr>
        <p:spPr bwMode="auto">
          <a:xfrm>
            <a:off x="302113" y="1008605"/>
            <a:ext cx="8693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dirty="0" smtClean="0"/>
              <a:t>Anabolic steroid use in last year/ever</a:t>
            </a:r>
            <a:endParaRPr lang="en-US" alt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1919188" y="5398798"/>
            <a:ext cx="5042884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2"/>
                </a:solidFill>
              </a:rPr>
              <a:t>Adults ever 		356,000 (302,000 – 411,000)</a:t>
            </a:r>
          </a:p>
          <a:p>
            <a:r>
              <a:rPr lang="en-GB" dirty="0" smtClean="0">
                <a:solidFill>
                  <a:schemeClr val="tx2"/>
                </a:solidFill>
              </a:rPr>
              <a:t>Adults last year	  61,000 (38,000 – 83,000)</a:t>
            </a:r>
          </a:p>
          <a:p>
            <a:r>
              <a:rPr lang="en-GB" dirty="0" smtClean="0">
                <a:solidFill>
                  <a:schemeClr val="accent3">
                    <a:lumMod val="50000"/>
                  </a:schemeClr>
                </a:solidFill>
              </a:rPr>
              <a:t>YP last year		  23,000 (5,000 – 40,000)</a:t>
            </a:r>
            <a:endParaRPr lang="en-GB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370" y="126206"/>
            <a:ext cx="2834068" cy="8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4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2" grpId="0" animBg="1"/>
      <p:bldP spid="15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34406"/>
            <a:ext cx="9144000" cy="5731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57483" y="1037435"/>
            <a:ext cx="9144000" cy="83099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‘All’ &amp; ‘new’ clients attending agency based NSPs in </a:t>
            </a:r>
            <a:r>
              <a:rPr lang="en-GB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                        Liverpool City Region </a:t>
            </a:r>
            <a:r>
              <a:rPr lang="en-GB" sz="24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(1991 to 2011)</a:t>
            </a:r>
          </a:p>
        </p:txBody>
      </p:sp>
      <p:graphicFrame>
        <p:nvGraphicFramePr>
          <p:cNvPr id="3" name="Objec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529499"/>
              </p:ext>
            </p:extLst>
          </p:nvPr>
        </p:nvGraphicFramePr>
        <p:xfrm>
          <a:off x="80168" y="1370118"/>
          <a:ext cx="8983663" cy="6132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370" y="126206"/>
            <a:ext cx="2834068" cy="8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1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ontent Placeholder 1"/>
          <p:cNvSpPr>
            <a:spLocks noGrp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0" y="971956"/>
            <a:ext cx="9144000" cy="5886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 smtClean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17413" name="Picture 5"/>
          <p:cNvPicPr>
            <a:picLocks noChangeAspect="1"/>
          </p:cNvPicPr>
          <p:nvPr/>
        </p:nvPicPr>
        <p:blipFill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10" y="1051904"/>
            <a:ext cx="7662862" cy="826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4399229"/>
              </p:ext>
            </p:extLst>
          </p:nvPr>
        </p:nvGraphicFramePr>
        <p:xfrm>
          <a:off x="2041932" y="1768977"/>
          <a:ext cx="4874952" cy="46799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058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907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3428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Middlesbrough</a:t>
                      </a:r>
                      <a:endParaRPr lang="en-GB" sz="20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baseline="0">
                          <a:solidFill>
                            <a:srgbClr val="000000"/>
                          </a:solidFill>
                          <a:effectLst/>
                        </a:rPr>
                        <a:t>67%</a:t>
                      </a:r>
                      <a:endParaRPr lang="en-GB" sz="2000" b="0" i="0" u="none" strike="noStrike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428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baseline="0">
                          <a:solidFill>
                            <a:srgbClr val="000000"/>
                          </a:solidFill>
                          <a:effectLst/>
                        </a:rPr>
                        <a:t>Kirklees</a:t>
                      </a:r>
                      <a:endParaRPr lang="en-GB" sz="2000" b="0" i="0" u="none" strike="noStrike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baseline="0">
                          <a:solidFill>
                            <a:srgbClr val="000000"/>
                          </a:solidFill>
                          <a:effectLst/>
                        </a:rPr>
                        <a:t>60%</a:t>
                      </a:r>
                      <a:endParaRPr lang="en-GB" sz="2000" b="0" i="0" u="none" strike="noStrike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428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Sheffield</a:t>
                      </a:r>
                      <a:endParaRPr lang="en-GB" sz="20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baseline="0">
                          <a:solidFill>
                            <a:srgbClr val="000000"/>
                          </a:solidFill>
                          <a:effectLst/>
                        </a:rPr>
                        <a:t>62%</a:t>
                      </a:r>
                      <a:endParaRPr lang="en-GB" sz="2000" b="0" i="0" u="none" strike="noStrike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428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Newcastle</a:t>
                      </a:r>
                      <a:endParaRPr lang="en-GB" sz="20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baseline="0">
                          <a:solidFill>
                            <a:srgbClr val="000000"/>
                          </a:solidFill>
                          <a:effectLst/>
                        </a:rPr>
                        <a:t>52%</a:t>
                      </a:r>
                      <a:endParaRPr lang="en-GB" sz="2000" b="0" i="0" u="none" strike="noStrike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428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baseline="0">
                          <a:solidFill>
                            <a:srgbClr val="000000"/>
                          </a:solidFill>
                          <a:effectLst/>
                        </a:rPr>
                        <a:t>Sunderland</a:t>
                      </a:r>
                      <a:endParaRPr lang="en-GB" sz="2000" b="0" i="0" u="none" strike="noStrike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baseline="0">
                          <a:solidFill>
                            <a:srgbClr val="000000"/>
                          </a:solidFill>
                          <a:effectLst/>
                        </a:rPr>
                        <a:t>60%</a:t>
                      </a:r>
                      <a:endParaRPr lang="en-GB" sz="2000" b="0" i="0" u="none" strike="noStrike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428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Bradford</a:t>
                      </a:r>
                      <a:endParaRPr lang="en-GB" sz="20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baseline="0">
                          <a:solidFill>
                            <a:srgbClr val="000000"/>
                          </a:solidFill>
                          <a:effectLst/>
                        </a:rPr>
                        <a:t>41%</a:t>
                      </a:r>
                      <a:endParaRPr lang="en-GB" sz="2000" b="0" i="0" u="none" strike="noStrike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428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baseline="0" dirty="0" err="1">
                          <a:solidFill>
                            <a:srgbClr val="000000"/>
                          </a:solidFill>
                          <a:effectLst/>
                        </a:rPr>
                        <a:t>Halton</a:t>
                      </a:r>
                      <a:endParaRPr lang="en-GB" sz="20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baseline="0">
                          <a:solidFill>
                            <a:srgbClr val="000000"/>
                          </a:solidFill>
                          <a:effectLst/>
                        </a:rPr>
                        <a:t>86%</a:t>
                      </a:r>
                      <a:endParaRPr lang="en-GB" sz="2000" b="0" i="0" u="none" strike="noStrike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428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Liverpool</a:t>
                      </a:r>
                      <a:endParaRPr lang="en-GB" sz="20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baseline="0">
                          <a:solidFill>
                            <a:srgbClr val="000000"/>
                          </a:solidFill>
                          <a:effectLst/>
                        </a:rPr>
                        <a:t>83%</a:t>
                      </a:r>
                      <a:endParaRPr lang="en-GB" sz="2000" b="0" i="0" u="none" strike="noStrike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428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Sefton</a:t>
                      </a:r>
                      <a:endParaRPr lang="en-GB" sz="20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baseline="0">
                          <a:solidFill>
                            <a:srgbClr val="000000"/>
                          </a:solidFill>
                          <a:effectLst/>
                        </a:rPr>
                        <a:t>43%</a:t>
                      </a:r>
                      <a:endParaRPr lang="en-GB" sz="2000" b="0" i="0" u="none" strike="noStrike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428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St Helens</a:t>
                      </a:r>
                      <a:endParaRPr lang="en-GB" sz="20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baseline="0">
                          <a:solidFill>
                            <a:srgbClr val="000000"/>
                          </a:solidFill>
                          <a:effectLst/>
                        </a:rPr>
                        <a:t>34%</a:t>
                      </a:r>
                      <a:endParaRPr lang="en-GB" sz="2000" b="0" i="0" u="none" strike="noStrike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3428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baseline="0">
                          <a:solidFill>
                            <a:srgbClr val="000000"/>
                          </a:solidFill>
                          <a:effectLst/>
                        </a:rPr>
                        <a:t>Warrington</a:t>
                      </a:r>
                      <a:endParaRPr lang="en-GB" sz="2000" b="0" i="0" u="none" strike="noStrike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baseline="0">
                          <a:solidFill>
                            <a:srgbClr val="000000"/>
                          </a:solidFill>
                          <a:effectLst/>
                        </a:rPr>
                        <a:t>86%</a:t>
                      </a:r>
                      <a:endParaRPr lang="en-GB" sz="2000" b="0" i="0" u="none" strike="noStrike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3428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baseline="0">
                          <a:solidFill>
                            <a:srgbClr val="000000"/>
                          </a:solidFill>
                          <a:effectLst/>
                        </a:rPr>
                        <a:t>Wirral</a:t>
                      </a:r>
                      <a:endParaRPr lang="en-GB" sz="2000" b="0" i="0" u="none" strike="noStrike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baseline="0">
                          <a:solidFill>
                            <a:srgbClr val="000000"/>
                          </a:solidFill>
                          <a:effectLst/>
                        </a:rPr>
                        <a:t>77%</a:t>
                      </a:r>
                      <a:endParaRPr lang="en-GB" sz="2000" b="0" i="0" u="none" strike="noStrike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3428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Manchester</a:t>
                      </a:r>
                      <a:endParaRPr lang="en-GB" sz="20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baseline="0">
                          <a:solidFill>
                            <a:srgbClr val="000000"/>
                          </a:solidFill>
                          <a:effectLst/>
                        </a:rPr>
                        <a:t>60%</a:t>
                      </a:r>
                      <a:endParaRPr lang="en-GB" sz="2000" b="0" i="0" u="none" strike="noStrike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34282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u="none" strike="noStrike" baseline="0">
                          <a:solidFill>
                            <a:srgbClr val="000000"/>
                          </a:solidFill>
                          <a:effectLst/>
                        </a:rPr>
                        <a:t>Bolton</a:t>
                      </a:r>
                      <a:endParaRPr lang="en-GB" sz="2000" b="0" i="0" u="none" strike="noStrike" baseline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200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52%</a:t>
                      </a:r>
                      <a:endParaRPr lang="en-GB" sz="2000" b="0" i="0" u="none" strike="noStrike" baseline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6" marB="0" anchor="b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7461" name="TextBox 7"/>
          <p:cNvSpPr txBox="1">
            <a:spLocks noChangeArrowheads="1"/>
          </p:cNvSpPr>
          <p:nvPr/>
        </p:nvSpPr>
        <p:spPr bwMode="auto">
          <a:xfrm>
            <a:off x="-18759" y="1083213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2800" dirty="0" smtClean="0">
                <a:solidFill>
                  <a:srgbClr val="000000"/>
                </a:solidFill>
              </a:rPr>
              <a:t>NSP </a:t>
            </a:r>
            <a:r>
              <a:rPr lang="en-GB" altLang="en-US" sz="2800" dirty="0">
                <a:solidFill>
                  <a:srgbClr val="000000"/>
                </a:solidFill>
              </a:rPr>
              <a:t>clients using </a:t>
            </a:r>
            <a:r>
              <a:rPr lang="en-GB" altLang="en-US" sz="2800" dirty="0" smtClean="0">
                <a:solidFill>
                  <a:srgbClr val="000000"/>
                </a:solidFill>
              </a:rPr>
              <a:t>anabolic steroids </a:t>
            </a:r>
            <a:r>
              <a:rPr lang="en-GB" altLang="en-US" sz="2800" smtClean="0">
                <a:solidFill>
                  <a:srgbClr val="000000"/>
                </a:solidFill>
              </a:rPr>
              <a:t>in Northern </a:t>
            </a:r>
            <a:r>
              <a:rPr lang="en-GB" altLang="en-US" sz="2800" dirty="0">
                <a:solidFill>
                  <a:srgbClr val="000000"/>
                </a:solidFill>
              </a:rPr>
              <a:t>England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-1241735" y="6605195"/>
            <a:ext cx="4705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/>
              <a:t>(</a:t>
            </a:r>
            <a:r>
              <a:rPr lang="en-US" sz="1100" dirty="0" err="1" smtClean="0"/>
              <a:t>Kimergard</a:t>
            </a:r>
            <a:r>
              <a:rPr lang="en-US" sz="1100" dirty="0" smtClean="0"/>
              <a:t> &amp; McVeigh</a:t>
            </a:r>
            <a:r>
              <a:rPr lang="en-US" sz="1100" dirty="0" smtClean="0"/>
              <a:t>, 2014)</a:t>
            </a:r>
            <a:endParaRPr lang="en-US" sz="11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370" y="126206"/>
            <a:ext cx="2834068" cy="8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7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000" y="1772323"/>
            <a:ext cx="8686800" cy="564477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Anabolic steroid users accessing </a:t>
            </a:r>
            <a:r>
              <a:rPr lang="en-US" sz="3200" dirty="0" smtClean="0">
                <a:solidFill>
                  <a:schemeClr val="tx1"/>
                </a:solidFill>
              </a:rPr>
              <a:t>NSPs </a:t>
            </a:r>
            <a:r>
              <a:rPr lang="en-US" sz="3200" dirty="0">
                <a:solidFill>
                  <a:schemeClr val="tx1"/>
                </a:solidFill>
              </a:rPr>
              <a:t>in Cheshire and Merseyside, </a:t>
            </a:r>
            <a:r>
              <a:rPr lang="en-US" sz="3200" dirty="0" smtClean="0">
                <a:solidFill>
                  <a:schemeClr val="tx1"/>
                </a:solidFill>
              </a:rPr>
              <a:t>UK (1995 </a:t>
            </a:r>
            <a:r>
              <a:rPr lang="en-US" sz="3200" dirty="0">
                <a:solidFill>
                  <a:schemeClr val="tx1"/>
                </a:solidFill>
              </a:rPr>
              <a:t>and </a:t>
            </a:r>
            <a:r>
              <a:rPr lang="en-US" sz="3200" dirty="0" smtClean="0">
                <a:solidFill>
                  <a:schemeClr val="tx1"/>
                </a:solidFill>
              </a:rPr>
              <a:t>2015) </a:t>
            </a:r>
            <a:r>
              <a:rPr lang="en-US" sz="3200" dirty="0">
                <a:solidFill>
                  <a:schemeClr val="tx1"/>
                </a:solidFill>
              </a:rPr>
              <a:t/>
            </a:r>
            <a:br>
              <a:rPr lang="en-US" sz="3200" dirty="0">
                <a:solidFill>
                  <a:schemeClr val="tx1"/>
                </a:solidFill>
              </a:rPr>
            </a:b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078" y="2933700"/>
            <a:ext cx="9247163" cy="32131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901700" y="5562600"/>
            <a:ext cx="600578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12700">
              <a:srgbClr val="FF0000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799722" y="5562600"/>
            <a:ext cx="600578" cy="381000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12700">
              <a:srgbClr val="FF0000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 flipH="1" flipV="1">
            <a:off x="-9022" y="4470400"/>
            <a:ext cx="9000622" cy="330200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glow rad="12700">
              <a:srgbClr val="FF0000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5209" y="6015995"/>
            <a:ext cx="29098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(McVeigh &amp; Begley, 2017)</a:t>
            </a:r>
            <a:endParaRPr lang="en-US" sz="11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370" y="126206"/>
            <a:ext cx="2834068" cy="8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2" animBg="1"/>
      <p:bldP spid="7" grpId="3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5701"/>
            <a:ext cx="8229600" cy="564477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Anabolic steroid </a:t>
            </a:r>
            <a:r>
              <a:rPr lang="en-US" sz="3200" dirty="0" smtClean="0">
                <a:solidFill>
                  <a:schemeClr val="tx1"/>
                </a:solidFill>
              </a:rPr>
              <a:t>users attending NSPs </a:t>
            </a:r>
            <a:r>
              <a:rPr lang="en-US" sz="3200" dirty="0">
                <a:solidFill>
                  <a:schemeClr val="tx1"/>
                </a:solidFill>
              </a:rPr>
              <a:t>in </a:t>
            </a:r>
            <a:r>
              <a:rPr lang="en-US" sz="3200" dirty="0" smtClean="0">
                <a:solidFill>
                  <a:schemeClr val="tx1"/>
                </a:solidFill>
              </a:rPr>
              <a:t>Liverpool </a:t>
            </a:r>
            <a:r>
              <a:rPr lang="en-US" sz="3200" smtClean="0">
                <a:solidFill>
                  <a:schemeClr val="tx1"/>
                </a:solidFill>
              </a:rPr>
              <a:t>City Region (1995 </a:t>
            </a:r>
            <a:r>
              <a:rPr lang="en-US" sz="3200" dirty="0">
                <a:solidFill>
                  <a:schemeClr val="tx1"/>
                </a:solidFill>
              </a:rPr>
              <a:t>and 2015)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6092357"/>
              </p:ext>
            </p:extLst>
          </p:nvPr>
        </p:nvGraphicFramePr>
        <p:xfrm>
          <a:off x="660042" y="2873398"/>
          <a:ext cx="7849674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2385"/>
                <a:gridCol w="1287887"/>
                <a:gridCol w="1339402"/>
              </a:tblGrid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1995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2015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Number of anabolic steroid NSP clients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553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2446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Proportion of NSP clients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17%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55%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Syringes provided</a:t>
                      </a:r>
                      <a:r>
                        <a:rPr lang="en-US" sz="2400" baseline="0" dirty="0" smtClean="0"/>
                        <a:t> to steroid users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14,293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139,956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Mean syringes per steroid user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57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95209" y="6015995"/>
            <a:ext cx="29098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(McVeigh &amp; Begley, 2017)</a:t>
            </a:r>
            <a:endParaRPr lang="en-U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370" y="126206"/>
            <a:ext cx="2834068" cy="8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322" y="2095608"/>
            <a:ext cx="8229600" cy="4121961"/>
          </a:xfr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smtClean="0">
                <a:solidFill>
                  <a:schemeClr val="tx1"/>
                </a:solidFill>
              </a:rPr>
              <a:t>Harms associated with anabolic steroid use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370" y="126206"/>
            <a:ext cx="2834068" cy="8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7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 bwMode="auto">
          <a:xfrm>
            <a:off x="228722" y="2053374"/>
            <a:ext cx="8697912" cy="513873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44450" indent="0">
              <a:buFont typeface="Wingdings 2" panose="05020102010507070707" pitchFamily="18" charset="2"/>
              <a:buNone/>
            </a:pPr>
            <a:endParaRPr lang="en-GB" altLang="en-US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" indent="0">
              <a:buFont typeface="Wingdings 2" panose="05020102010507070707" pitchFamily="18" charset="2"/>
              <a:buNone/>
            </a:pPr>
            <a:endParaRPr lang="en-GB" altLang="en-US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" indent="0">
              <a:buFont typeface="Wingdings 2" panose="05020102010507070707" pitchFamily="18" charset="2"/>
              <a:buNone/>
            </a:pPr>
            <a:endParaRPr lang="en-GB" altLang="en-US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" indent="0">
              <a:buFont typeface="Wingdings 2" panose="05020102010507070707" pitchFamily="18" charset="2"/>
              <a:buNone/>
            </a:pPr>
            <a:endParaRPr lang="en-GB" altLang="en-US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" indent="0">
              <a:buFont typeface="Wingdings 2" panose="05020102010507070707" pitchFamily="18" charset="2"/>
              <a:buNone/>
            </a:pPr>
            <a:endParaRPr lang="en-GB" altLang="en-US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" indent="0">
              <a:buFont typeface="Wingdings 2" panose="05020102010507070707" pitchFamily="18" charset="2"/>
              <a:buNone/>
            </a:pPr>
            <a:endParaRPr lang="en-GB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" indent="0">
              <a:buFont typeface="Wingdings 2" panose="05020102010507070707" pitchFamily="18" charset="2"/>
              <a:buNone/>
            </a:pPr>
            <a:endParaRPr lang="en-GB" alt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" indent="0">
              <a:buFont typeface="Wingdings 2" panose="05020102010507070707" pitchFamily="18" charset="2"/>
              <a:buNone/>
            </a:pPr>
            <a:r>
              <a:rPr lang="en-GB" altLang="en-US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Adverse effects on several organ/systems in particular: </a:t>
            </a:r>
          </a:p>
          <a:p>
            <a:pPr marL="44450" indent="0">
              <a:buFont typeface="Wingdings 2" panose="05020102010507070707" pitchFamily="18" charset="2"/>
              <a:buNone/>
            </a:pPr>
            <a:r>
              <a:rPr lang="en-GB" altLang="en-US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Cardiovascular effects </a:t>
            </a:r>
          </a:p>
          <a:p>
            <a:pPr marL="44450" indent="0">
              <a:buFont typeface="Wingdings 2" panose="05020102010507070707" pitchFamily="18" charset="2"/>
              <a:buNone/>
            </a:pPr>
            <a:r>
              <a:rPr lang="en-GB" altLang="en-US" sz="2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Haematologic</a:t>
            </a:r>
            <a:r>
              <a:rPr lang="en-GB" altLang="en-US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effects</a:t>
            </a:r>
          </a:p>
          <a:p>
            <a:pPr marL="44450" indent="0">
              <a:buFont typeface="Wingdings 2" panose="05020102010507070707" pitchFamily="18" charset="2"/>
              <a:buNone/>
            </a:pPr>
            <a:r>
              <a:rPr lang="en-GB" altLang="en-US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Psychiatric and </a:t>
            </a:r>
            <a:r>
              <a:rPr lang="en-GB" altLang="en-US" sz="2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neuropsychologic</a:t>
            </a:r>
            <a:r>
              <a:rPr lang="en-GB" altLang="en-US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effects </a:t>
            </a:r>
          </a:p>
          <a:p>
            <a:pPr marL="44450" indent="0">
              <a:buFont typeface="Wingdings 2" panose="05020102010507070707" pitchFamily="18" charset="2"/>
              <a:buNone/>
            </a:pPr>
            <a:r>
              <a:rPr lang="en-GB" altLang="en-US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Hormonal and metabolic effects </a:t>
            </a:r>
          </a:p>
          <a:p>
            <a:pPr marL="44450" indent="0">
              <a:buFont typeface="Wingdings 2" panose="05020102010507070707" pitchFamily="18" charset="2"/>
              <a:buNone/>
            </a:pPr>
            <a:r>
              <a:rPr lang="en-GB" altLang="en-US" sz="2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Variety of less frequent effects on various other bodily tissues.</a:t>
            </a:r>
          </a:p>
          <a:p>
            <a:pPr marL="44450" indent="0">
              <a:buFont typeface="Wingdings 2" panose="05020102010507070707" pitchFamily="18" charset="2"/>
              <a:buNone/>
            </a:pPr>
            <a:endParaRPr lang="en-GB" altLang="en-US" sz="11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450" indent="0">
              <a:buFont typeface="Wingdings 2" panose="05020102010507070707" pitchFamily="18" charset="2"/>
              <a:buNone/>
            </a:pPr>
            <a:r>
              <a:rPr lang="en-GB" altLang="en-US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Pope </a:t>
            </a:r>
            <a:r>
              <a:rPr lang="en-GB" altLang="en-US" sz="11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al, 2013</a:t>
            </a:r>
          </a:p>
          <a:p>
            <a:pPr marL="44450" indent="0">
              <a:buFont typeface="Wingdings 2" panose="05020102010507070707" pitchFamily="18" charset="2"/>
              <a:buNone/>
            </a:pPr>
            <a:endParaRPr lang="en-GB" altLang="en-US" sz="105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774" y="2241310"/>
            <a:ext cx="9122018" cy="6985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GB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Adverse Health Consequences of </a:t>
            </a:r>
            <a:r>
              <a:rPr lang="en-GB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Enhancing </a:t>
            </a:r>
            <a:r>
              <a:rPr lang="en-GB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Drugs </a:t>
            </a:r>
            <a:br>
              <a:rPr lang="en-GB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GB" sz="2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Endocrine Society Scientific </a:t>
            </a:r>
            <a:r>
              <a:rPr lang="en-GB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Statement</a:t>
            </a:r>
            <a:endParaRPr lang="en-GB" sz="2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2" y="1196852"/>
            <a:ext cx="9122020" cy="869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370" y="126206"/>
            <a:ext cx="2834068" cy="8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67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526" y="1716259"/>
            <a:ext cx="2816309" cy="4287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5508" y="1729971"/>
            <a:ext cx="2804690" cy="426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519846" y="1100289"/>
            <a:ext cx="8378825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400" dirty="0"/>
              <a:t>Bilateral deltoid abscesses pre-operative clinical appearance</a:t>
            </a:r>
            <a:endParaRPr lang="en-GB" sz="2800" dirty="0">
              <a:latin typeface="AdvTTc9c3bd71"/>
            </a:endParaRPr>
          </a:p>
          <a:p>
            <a:pPr algn="ctr"/>
            <a:endParaRPr lang="en-GB" sz="2800" dirty="0">
              <a:latin typeface="AdvTTc9c3bd71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32940" y="6020333"/>
            <a:ext cx="169629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100" i="1" dirty="0"/>
              <a:t>Marquis &amp; </a:t>
            </a:r>
            <a:r>
              <a:rPr lang="en-GB" sz="1100" i="1" dirty="0" err="1"/>
              <a:t>Maffulli</a:t>
            </a:r>
            <a:r>
              <a:rPr lang="en-GB" sz="1100" i="1" dirty="0"/>
              <a:t>, 2006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370" y="126206"/>
            <a:ext cx="2834068" cy="8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8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5300" y="1653391"/>
            <a:ext cx="8229600" cy="4344139"/>
          </a:xfrm>
        </p:spPr>
        <p:txBody>
          <a:bodyPr/>
          <a:lstStyle/>
          <a:p>
            <a:pPr marL="0" indent="0">
              <a:spcBef>
                <a:spcPts val="2472"/>
              </a:spcBef>
              <a:buNone/>
            </a:pPr>
            <a:r>
              <a:rPr lang="en-GB" sz="2400" dirty="0">
                <a:solidFill>
                  <a:schemeClr val="tx1"/>
                </a:solidFill>
              </a:rPr>
              <a:t>S</a:t>
            </a:r>
            <a:r>
              <a:rPr lang="en-GB" sz="2400" dirty="0" smtClean="0">
                <a:solidFill>
                  <a:schemeClr val="tx1"/>
                </a:solidFill>
              </a:rPr>
              <a:t>urveillance </a:t>
            </a:r>
            <a:r>
              <a:rPr lang="en-GB" sz="2400" dirty="0">
                <a:solidFill>
                  <a:schemeClr val="tx1"/>
                </a:solidFill>
              </a:rPr>
              <a:t>data from </a:t>
            </a:r>
            <a:r>
              <a:rPr lang="en-GB" sz="2400" dirty="0" smtClean="0">
                <a:solidFill>
                  <a:schemeClr val="tx1"/>
                </a:solidFill>
              </a:rPr>
              <a:t>NSPs (1991 - 2016);</a:t>
            </a:r>
            <a:endParaRPr lang="en-GB" sz="2400" dirty="0">
              <a:solidFill>
                <a:schemeClr val="tx1"/>
              </a:solidFill>
            </a:endParaRPr>
          </a:p>
          <a:p>
            <a:pPr marL="0" indent="0">
              <a:spcBef>
                <a:spcPts val="2472"/>
              </a:spcBef>
              <a:buNone/>
            </a:pPr>
            <a:r>
              <a:rPr lang="en-GB" sz="2400" dirty="0" smtClean="0">
                <a:solidFill>
                  <a:schemeClr val="tx1"/>
                </a:solidFill>
              </a:rPr>
              <a:t>UK </a:t>
            </a:r>
            <a:r>
              <a:rPr lang="en-GB" sz="2400" dirty="0">
                <a:solidFill>
                  <a:schemeClr val="tx1"/>
                </a:solidFill>
              </a:rPr>
              <a:t>survey data (2013- 2016) </a:t>
            </a:r>
            <a:r>
              <a:rPr lang="en-GB" sz="2400" dirty="0" smtClean="0">
                <a:solidFill>
                  <a:schemeClr val="tx1"/>
                </a:solidFill>
              </a:rPr>
              <a:t>1549 IPED users: demographics</a:t>
            </a:r>
            <a:r>
              <a:rPr lang="en-GB" sz="2400" dirty="0">
                <a:solidFill>
                  <a:schemeClr val="tx1"/>
                </a:solidFill>
              </a:rPr>
              <a:t>, drug use </a:t>
            </a:r>
            <a:r>
              <a:rPr lang="en-GB" sz="2400" dirty="0" smtClean="0">
                <a:solidFill>
                  <a:schemeClr val="tx1"/>
                </a:solidFill>
              </a:rPr>
              <a:t>histories, health profiles, risk behaviour and </a:t>
            </a:r>
            <a:r>
              <a:rPr lang="en-GB" sz="2400" dirty="0">
                <a:solidFill>
                  <a:schemeClr val="tx1"/>
                </a:solidFill>
              </a:rPr>
              <a:t>motivations for use;</a:t>
            </a:r>
          </a:p>
          <a:p>
            <a:pPr marL="0" indent="0">
              <a:spcBef>
                <a:spcPts val="2472"/>
              </a:spcBef>
              <a:buNone/>
            </a:pPr>
            <a:r>
              <a:rPr lang="en-GB" sz="2400" dirty="0" smtClean="0">
                <a:solidFill>
                  <a:schemeClr val="tx1"/>
                </a:solidFill>
              </a:rPr>
              <a:t>HIV</a:t>
            </a:r>
            <a:r>
              <a:rPr lang="en-GB" sz="2400" dirty="0">
                <a:solidFill>
                  <a:schemeClr val="tx1"/>
                </a:solidFill>
              </a:rPr>
              <a:t>, hepatitis B and hepatitis C prevalence data from </a:t>
            </a:r>
            <a:r>
              <a:rPr lang="en-GB" sz="2400" dirty="0" smtClean="0">
                <a:solidFill>
                  <a:schemeClr val="tx1"/>
                </a:solidFill>
              </a:rPr>
              <a:t>PHE </a:t>
            </a:r>
            <a:r>
              <a:rPr lang="en-GB" sz="2400" dirty="0">
                <a:solidFill>
                  <a:schemeClr val="tx1"/>
                </a:solidFill>
              </a:rPr>
              <a:t>surveillance system of people who inject drugs </a:t>
            </a:r>
            <a:r>
              <a:rPr lang="en-GB" sz="2400" dirty="0" smtClean="0">
                <a:solidFill>
                  <a:schemeClr val="tx1"/>
                </a:solidFill>
              </a:rPr>
              <a:t>(from1992 - 2016) and two </a:t>
            </a:r>
            <a:r>
              <a:rPr lang="en-GB" sz="2400" dirty="0">
                <a:solidFill>
                  <a:schemeClr val="tx1"/>
                </a:solidFill>
              </a:rPr>
              <a:t>bespoke IPED injector surveys</a:t>
            </a:r>
            <a:r>
              <a:rPr lang="en-GB" sz="2400" dirty="0" smtClean="0">
                <a:solidFill>
                  <a:schemeClr val="tx1"/>
                </a:solidFill>
              </a:rPr>
              <a:t>;</a:t>
            </a:r>
          </a:p>
          <a:p>
            <a:pPr marL="0" indent="0">
              <a:spcBef>
                <a:spcPts val="2472"/>
              </a:spcBef>
              <a:buNone/>
            </a:pPr>
            <a:r>
              <a:rPr lang="en-GB" sz="2400" dirty="0" smtClean="0">
                <a:solidFill>
                  <a:schemeClr val="tx1"/>
                </a:solidFill>
              </a:rPr>
              <a:t>Global </a:t>
            </a:r>
            <a:r>
              <a:rPr lang="en-GB" sz="2400" dirty="0" smtClean="0">
                <a:solidFill>
                  <a:schemeClr val="tx1"/>
                </a:solidFill>
              </a:rPr>
              <a:t>Drug Survey 2015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5300" y="949214"/>
            <a:ext cx="8229600" cy="564477"/>
          </a:xfrm>
        </p:spPr>
        <p:txBody>
          <a:bodyPr/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Datasources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370" y="126206"/>
            <a:ext cx="2834068" cy="8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1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322" y="1819558"/>
            <a:ext cx="8229600" cy="4121961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632940" y="6020333"/>
            <a:ext cx="169629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1100" i="1" dirty="0"/>
              <a:t>Marquis &amp; </a:t>
            </a:r>
            <a:r>
              <a:rPr lang="en-GB" sz="1100" i="1" dirty="0" err="1"/>
              <a:t>Maffulli</a:t>
            </a:r>
            <a:r>
              <a:rPr lang="en-GB" sz="1100" i="1" dirty="0"/>
              <a:t>, 2006</a:t>
            </a: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9847" y="1647630"/>
            <a:ext cx="5578549" cy="4316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525463" y="978744"/>
            <a:ext cx="8161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400" dirty="0">
                <a:cs typeface="+mn-cs"/>
              </a:rPr>
              <a:t>Intra-operative drainage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370" y="126206"/>
            <a:ext cx="2834068" cy="8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0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800" y="2165350"/>
          <a:ext cx="8458200" cy="3175000"/>
        </p:xfrm>
        <a:graphic>
          <a:graphicData uri="http://schemas.openxmlformats.org/drawingml/2006/table">
            <a:tbl>
              <a:tblPr/>
              <a:tblGrid>
                <a:gridCol w="425291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240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812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x-none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MS PGothic" charset="-128"/>
                      </a:endParaRP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2010/11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2012/13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Anti-HIV Prevalence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 1.5% (400)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 2.0% (249)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Anti-HBc Prevalence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 8.7% (400)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 2.8% (249)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Anti-HCV Prevalence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 5.4% (400)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 3.6% (249)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Level of sharing (direct &amp; indirect)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 8.9% (392)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13% (243)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Hepatitis B vaccine uptake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24% (375)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40% (246)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Symptom of injection site infection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 6.9% (389)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16% (238)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Ever been in prison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17% (377)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x-non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MS PGothic" charset="-128"/>
                        </a:rPr>
                        <a:t>24% (247)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8472" name="Title 2"/>
          <p:cNvSpPr>
            <a:spLocks noGrp="1"/>
          </p:cNvSpPr>
          <p:nvPr>
            <p:ph type="title"/>
          </p:nvPr>
        </p:nvSpPr>
        <p:spPr>
          <a:xfrm>
            <a:off x="457200" y="1313901"/>
            <a:ext cx="8229600" cy="565150"/>
          </a:xfrm>
        </p:spPr>
        <p:txBody>
          <a:bodyPr/>
          <a:lstStyle/>
          <a:p>
            <a:pPr eaLnBrk="1" hangingPunct="1"/>
            <a:r>
              <a:rPr lang="en-GB" altLang="en-US" sz="2000" dirty="0">
                <a:solidFill>
                  <a:schemeClr val="tx1"/>
                </a:solidFill>
                <a:latin typeface="Arial" charset="0"/>
                <a:ea typeface="MS PGothic" charset="-128"/>
              </a:rPr>
              <a:t>Unlinked Anonymous Monitoring Survey of People Who Inject image and performance enhancing drugs</a:t>
            </a:r>
          </a:p>
        </p:txBody>
      </p:sp>
      <p:sp>
        <p:nvSpPr>
          <p:cNvPr id="18473" name="TextBox 5"/>
          <p:cNvSpPr txBox="1">
            <a:spLocks noChangeArrowheads="1"/>
          </p:cNvSpPr>
          <p:nvPr/>
        </p:nvSpPr>
        <p:spPr bwMode="auto">
          <a:xfrm>
            <a:off x="129785" y="5909513"/>
            <a:ext cx="41275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100" dirty="0">
                <a:latin typeface="Arial" charset="0"/>
              </a:rPr>
              <a:t>Hope, McVeigh et al, 2014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370" y="126206"/>
            <a:ext cx="2834068" cy="8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23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Rectangle 171"/>
          <p:cNvSpPr/>
          <p:nvPr/>
        </p:nvSpPr>
        <p:spPr>
          <a:xfrm>
            <a:off x="0" y="0"/>
            <a:ext cx="9144000" cy="637486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>
                <a:solidFill>
                  <a:prstClr val="white"/>
                </a:solidFill>
              </a:rPr>
              <a:t>  </a:t>
            </a:r>
            <a:fld id="{2565FA6D-D4C8-4C4C-AC4B-3269734D34D8}" type="slidenum">
              <a:rPr lang="en-US" smtClean="0">
                <a:solidFill>
                  <a:prstClr val="white"/>
                </a:solidFill>
              </a:rPr>
              <a:pPr marL="531813">
                <a:defRPr/>
              </a:pPr>
              <a:t>22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0410" y="5791611"/>
            <a:ext cx="7734807" cy="710377"/>
          </a:xfrm>
        </p:spPr>
        <p:txBody>
          <a:bodyPr/>
          <a:lstStyle/>
          <a:p>
            <a:pPr>
              <a:defRPr/>
            </a:pPr>
            <a:r>
              <a:rPr lang="en-GB" dirty="0" smtClean="0">
                <a:solidFill>
                  <a:schemeClr val="tx1"/>
                </a:solidFill>
              </a:rPr>
              <a:t>From Glass R </a:t>
            </a:r>
            <a:r>
              <a:rPr lang="en-GB" i="1" dirty="0" smtClean="0">
                <a:solidFill>
                  <a:schemeClr val="tx1"/>
                </a:solidFill>
              </a:rPr>
              <a:t>et al </a:t>
            </a:r>
            <a:r>
              <a:rPr lang="en-GB" dirty="0" smtClean="0">
                <a:solidFill>
                  <a:schemeClr val="tx1"/>
                </a:solidFill>
              </a:rPr>
              <a:t>Secondary </a:t>
            </a:r>
            <a:r>
              <a:rPr lang="en-GB" dirty="0">
                <a:solidFill>
                  <a:schemeClr val="tx1"/>
                </a:solidFill>
              </a:rPr>
              <a:t>distribution of injecting equipment obtained from needle and syringe programmes by people injecting image and performance enhancing drugs: England &amp; Wales, 2012-15</a:t>
            </a:r>
            <a:r>
              <a:rPr lang="en-GB" dirty="0" smtClean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8" name="Picture 7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1545006" y="54868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11" name="Picture 10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2650479" y="54868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14" name="Picture 13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3729969" y="54868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17" name="Picture 16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4809459" y="54868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20" name="Picture 19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5914932" y="54868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23" name="Picture 22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6994422" y="54868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26" name="Picture 25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834006" y="108963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29" name="Picture 28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1913496" y="108963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32" name="Picture 31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2992986" y="108963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35" name="Picture 34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4098459" y="108963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38" name="Picture 37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5177949" y="108963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41" name="Picture 40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6283422" y="108963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44" name="Picture 43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7362912" y="108963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47" name="Picture 46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1176515" y="163058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50" name="Picture 49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2281988" y="163058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53" name="Picture 52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3361478" y="163058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56" name="Picture 55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4466951" y="163058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59" name="Picture 58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5546441" y="163058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62" name="Picture 61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6625931" y="163058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65" name="Picture 64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7731404" y="163058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68" name="Picture 67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1545005" y="217153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71" name="Picture 70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2650478" y="217153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74" name="Picture 73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3729968" y="217153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77" name="Picture 76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4809458" y="217153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80" name="Picture 79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5914931" y="217153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83" name="Picture 82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6994421" y="217153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86" name="Picture 85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834709" y="271248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89" name="Picture 88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1914199" y="271248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92" name="Picture 91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2993689" y="271248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95" name="Picture 94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4099162" y="271248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98" name="Picture 97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5178652" y="271248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101" name="Picture 100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6284125" y="271248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104" name="Picture 103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7363615" y="271248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107" name="Picture 106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1177216" y="325343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110" name="Picture 109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2282689" y="325343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113" name="Picture 112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3362179" y="325343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116" name="Picture 115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4467652" y="325343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119" name="Picture 118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5547142" y="325343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122" name="Picture 121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6626632" y="325343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125" name="Picture 124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7732105" y="325343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128" name="Picture 127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1545708" y="379438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131" name="Picture 130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2651181" y="379438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134" name="Picture 133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3730671" y="379438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137" name="Picture 136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4810161" y="379438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140" name="Picture 139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5915634" y="379438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143" name="Picture 142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6995124" y="379438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146" name="Picture 145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834708" y="433533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149" name="Picture 148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1914198" y="433533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152" name="Picture 151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2993688" y="433533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155" name="Picture 154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4099161" y="433533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158" name="Picture 157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5178651" y="433533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161" name="Picture 160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6284124" y="433533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164" name="Picture 163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7363614" y="433533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167" name="Picture 166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1177919" y="487628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170" name="Picture 169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2283392" y="487628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207" name="Picture 206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3356315" y="486916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210" name="Picture 209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4461788" y="4869160"/>
            <a:ext cx="368491" cy="540950"/>
          </a:xfrm>
          <a:prstGeom prst="rect">
            <a:avLst/>
          </a:prstGeom>
          <a:noFill/>
          <a:extLst/>
        </p:spPr>
      </p:pic>
      <p:pic>
        <p:nvPicPr>
          <p:cNvPr id="213" name="Picture 212" descr="http://www.austinkleon.com/wp-content/uploads/2008/02/stick_figure.gif"/>
          <p:cNvPicPr/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0" r="19782"/>
          <a:stretch/>
        </p:blipFill>
        <p:spPr bwMode="auto">
          <a:xfrm>
            <a:off x="5541278" y="4869160"/>
            <a:ext cx="368491" cy="540950"/>
          </a:xfrm>
          <a:prstGeom prst="rect">
            <a:avLst/>
          </a:prstGeom>
          <a:noFill/>
          <a:extLst/>
        </p:spPr>
      </p:pic>
      <p:grpSp>
        <p:nvGrpSpPr>
          <p:cNvPr id="2" name="Group 1"/>
          <p:cNvGrpSpPr/>
          <p:nvPr/>
        </p:nvGrpSpPr>
        <p:grpSpPr>
          <a:xfrm>
            <a:off x="834708" y="548680"/>
            <a:ext cx="7266591" cy="5409500"/>
            <a:chOff x="834708" y="548680"/>
            <a:chExt cx="7266591" cy="5409500"/>
          </a:xfrm>
        </p:grpSpPr>
        <p:pic>
          <p:nvPicPr>
            <p:cNvPr id="6" name="Picture 5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834709" y="5486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7" name="Picture 6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1177217" y="5486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9" name="Picture 8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1914199" y="5486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0" name="Picture 9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2282690" y="5486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2" name="Picture 11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2993689" y="5486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3" name="Picture 12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3362180" y="5486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5" name="Picture 14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4099162" y="5486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6" name="Picture 15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4467653" y="5486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8" name="Picture 17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5178652" y="5486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9" name="Picture 18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5547143" y="5486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21" name="Picture 20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6284125" y="5486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22" name="Picture 21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6626633" y="5486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24" name="Picture 23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7363615" y="5486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25" name="Picture 24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7732106" y="5486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27" name="Picture 26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1177216" y="10896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28" name="Picture 27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1545707" y="10896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30" name="Picture 29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2282689" y="10896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31" name="Picture 30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2651180" y="10896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33" name="Picture 32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3362179" y="10896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34" name="Picture 33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3730670" y="10896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36" name="Picture 35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4467652" y="10896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37" name="Picture 36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4810160" y="10896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39" name="Picture 38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5547142" y="10896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40" name="Picture 39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5915633" y="10896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42" name="Picture 41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6626632" y="10896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43" name="Picture 42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6995123" y="10896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45" name="Picture 44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7732105" y="10896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46" name="Picture 45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834709" y="16305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48" name="Picture 47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1545708" y="16305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49" name="Picture 48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1914199" y="16305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51" name="Picture 50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2651181" y="16305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52" name="Picture 51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2993689" y="16305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54" name="Picture 53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3730671" y="16305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55" name="Picture 54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4099162" y="16305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57" name="Picture 56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4810161" y="16305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58" name="Picture 57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5178652" y="16305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60" name="Picture 59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5915634" y="16305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61" name="Picture 60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6284125" y="16305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63" name="Picture 62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6995124" y="16305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64" name="Picture 63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7363615" y="16305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66" name="Picture 65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834708" y="21715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67" name="Picture 66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1177216" y="21715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69" name="Picture 68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1914198" y="21715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70" name="Picture 69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2282689" y="21715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72" name="Picture 71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2993688" y="21715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73" name="Picture 72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3362179" y="21715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75" name="Picture 74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4099161" y="21715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76" name="Picture 75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4467652" y="21715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78" name="Picture 77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5178651" y="21715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79" name="Picture 78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5547142" y="21715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81" name="Picture 80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6284124" y="21715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82" name="Picture 81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6626632" y="21715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84" name="Picture 83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7363614" y="21715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85" name="Picture 84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7732105" y="21715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87" name="Picture 86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1177919" y="27124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88" name="Picture 87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1546410" y="27124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90" name="Picture 89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2283392" y="27124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91" name="Picture 90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2651883" y="27124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93" name="Picture 92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3362882" y="27124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94" name="Picture 93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3731373" y="27124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96" name="Picture 95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4468355" y="27124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97" name="Picture 96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4810863" y="27124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99" name="Picture 98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5547845" y="27124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00" name="Picture 99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5916336" y="27124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02" name="Picture 101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6627335" y="27124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03" name="Picture 102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6995826" y="27124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05" name="Picture 104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7732106" y="27124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06" name="Picture 105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834708" y="32534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08" name="Picture 107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1545707" y="32534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09" name="Picture 108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1914198" y="32534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11" name="Picture 110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2651180" y="32534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12" name="Picture 111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2993688" y="32534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14" name="Picture 113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3730670" y="32534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15" name="Picture 114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4099161" y="32534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17" name="Picture 116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4810160" y="32534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18" name="Picture 117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5178651" y="32534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20" name="Picture 119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5915633" y="32534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21" name="Picture 120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6284124" y="32534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23" name="Picture 122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6995123" y="32534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24" name="Picture 123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7363614" y="32534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26" name="Picture 125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834709" y="37943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27" name="Picture 126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1177217" y="37943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29" name="Picture 128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1914199" y="37943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30" name="Picture 129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2282690" y="37943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32" name="Picture 131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2993689" y="37943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33" name="Picture 132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3362180" y="37943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35" name="Picture 134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4099162" y="37943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36" name="Picture 135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4467653" y="37943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38" name="Picture 137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5178652" y="37943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39" name="Picture 138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5547143" y="37943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41" name="Picture 140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6284125" y="37943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42" name="Picture 141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6626633" y="37943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44" name="Picture 143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7363615" y="37943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45" name="Picture 144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7732106" y="37943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47" name="Picture 146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1177216" y="43353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48" name="Picture 147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1545707" y="43353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50" name="Picture 149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2282689" y="43353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51" name="Picture 150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2651180" y="43353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53" name="Picture 152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3362179" y="43353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54" name="Picture 153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3730670" y="43353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56" name="Picture 155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4467652" y="43353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57" name="Picture 156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4810160" y="43353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59" name="Picture 158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5547142" y="43353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60" name="Picture 159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5915633" y="43353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62" name="Picture 161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6626632" y="43353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63" name="Picture 162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6995123" y="43353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65" name="Picture 164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7732105" y="43353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66" name="Picture 165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835411" y="48762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68" name="Picture 167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1546410" y="48762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69" name="Picture 168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1914901" y="48762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71" name="Picture 170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2651883" y="48762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82" name="Picture 181" descr="http://www.austinkleon.com/wp-content/uploads/2008/02/stick_figure.gif"/>
            <p:cNvPicPr/>
            <p:nvPr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6627335" y="48762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83" name="Picture 182" descr="http://www.austinkleon.com/wp-content/uploads/2008/02/stick_figure.gif"/>
            <p:cNvPicPr/>
            <p:nvPr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6995826" y="48762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84" name="Picture 183" descr="http://www.austinkleon.com/wp-content/uploads/2008/02/stick_figure.gif"/>
            <p:cNvPicPr/>
            <p:nvPr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7364317" y="48762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85" name="Picture 184" descr="http://www.austinkleon.com/wp-content/uploads/2008/02/stick_figure.gif"/>
            <p:cNvPicPr/>
            <p:nvPr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7732808" y="487628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86" name="Picture 185" descr="http://www.austinkleon.com/wp-content/uploads/2008/02/stick_figure.gif"/>
            <p:cNvPicPr/>
            <p:nvPr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835410" y="54172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87" name="Picture 186" descr="http://www.austinkleon.com/wp-content/uploads/2008/02/stick_figure.gif"/>
            <p:cNvPicPr/>
            <p:nvPr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1177918" y="54172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88" name="Picture 187" descr="http://www.austinkleon.com/wp-content/uploads/2008/02/stick_figure.gif"/>
            <p:cNvPicPr/>
            <p:nvPr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1546409" y="54172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89" name="Picture 188" descr="http://www.austinkleon.com/wp-content/uploads/2008/02/stick_figure.gif"/>
            <p:cNvPicPr/>
            <p:nvPr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1914900" y="54172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90" name="Picture 189" descr="http://www.austinkleon.com/wp-content/uploads/2008/02/stick_figure.gif"/>
            <p:cNvPicPr/>
            <p:nvPr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2283391" y="54172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91" name="Picture 190" descr="http://www.austinkleon.com/wp-content/uploads/2008/02/stick_figure.gif"/>
            <p:cNvPicPr/>
            <p:nvPr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2651882" y="54172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92" name="Picture 191" descr="http://www.austinkleon.com/wp-content/uploads/2008/02/stick_figure.gif"/>
            <p:cNvPicPr/>
            <p:nvPr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2994390" y="54172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93" name="Picture 192" descr="http://www.austinkleon.com/wp-content/uploads/2008/02/stick_figure.gif"/>
            <p:cNvPicPr/>
            <p:nvPr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3362881" y="54172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94" name="Picture 193" descr="http://www.austinkleon.com/wp-content/uploads/2008/02/stick_figure.gif"/>
            <p:cNvPicPr/>
            <p:nvPr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3731372" y="54172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95" name="Picture 194" descr="http://www.austinkleon.com/wp-content/uploads/2008/02/stick_figure.gif"/>
            <p:cNvPicPr/>
            <p:nvPr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4099863" y="54172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96" name="Picture 195" descr="http://www.austinkleon.com/wp-content/uploads/2008/02/stick_figure.gif"/>
            <p:cNvPicPr/>
            <p:nvPr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4468354" y="54172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97" name="Picture 196" descr="http://www.austinkleon.com/wp-content/uploads/2008/02/stick_figure.gif"/>
            <p:cNvPicPr/>
            <p:nvPr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4810862" y="54172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98" name="Picture 197" descr="http://www.austinkleon.com/wp-content/uploads/2008/02/stick_figure.gif"/>
            <p:cNvPicPr/>
            <p:nvPr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5179353" y="54172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199" name="Picture 198" descr="http://www.austinkleon.com/wp-content/uploads/2008/02/stick_figure.gif"/>
            <p:cNvPicPr/>
            <p:nvPr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5547844" y="54172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200" name="Picture 199" descr="http://www.austinkleon.com/wp-content/uploads/2008/02/stick_figure.gif"/>
            <p:cNvPicPr/>
            <p:nvPr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5916335" y="54172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201" name="Picture 200" descr="http://www.austinkleon.com/wp-content/uploads/2008/02/stick_figure.gif"/>
            <p:cNvPicPr/>
            <p:nvPr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6284826" y="54172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202" name="Picture 201" descr="http://www.austinkleon.com/wp-content/uploads/2008/02/stick_figure.gif"/>
            <p:cNvPicPr/>
            <p:nvPr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6627334" y="54172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203" name="Picture 202" descr="http://www.austinkleon.com/wp-content/uploads/2008/02/stick_figure.gif"/>
            <p:cNvPicPr/>
            <p:nvPr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6995825" y="54172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204" name="Picture 203" descr="http://www.austinkleon.com/wp-content/uploads/2008/02/stick_figure.gif"/>
            <p:cNvPicPr/>
            <p:nvPr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7364316" y="54172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205" name="Picture 204" descr="http://www.austinkleon.com/wp-content/uploads/2008/02/stick_figure.gif"/>
            <p:cNvPicPr/>
            <p:nvPr/>
          </p:nvPicPr>
          <p:blipFill rotWithShape="1">
            <a:blip r:embed="rId3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7713689" y="541723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206" name="Picture 205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2987824" y="486916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208" name="Picture 207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3724806" y="486916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209" name="Picture 208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4093297" y="486916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211" name="Picture 210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4804296" y="486916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212" name="Picture 211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5172787" y="486916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214" name="Picture 213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5909769" y="4869160"/>
              <a:ext cx="368491" cy="540950"/>
            </a:xfrm>
            <a:prstGeom prst="rect">
              <a:avLst/>
            </a:prstGeom>
            <a:noFill/>
            <a:extLst/>
          </p:spPr>
        </p:pic>
        <p:pic>
          <p:nvPicPr>
            <p:cNvPr id="215" name="Picture 214" descr="http://www.austinkleon.com/wp-content/uploads/2008/02/stick_figure.gif"/>
            <p:cNvPicPr/>
            <p:nvPr/>
          </p:nvPicPr>
          <p:blipFill rotWithShape="1">
            <a:blip r:embed="rId3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70" r="19782"/>
            <a:stretch/>
          </p:blipFill>
          <p:spPr bwMode="auto">
            <a:xfrm>
              <a:off x="6278260" y="4869160"/>
              <a:ext cx="368491" cy="540950"/>
            </a:xfrm>
            <a:prstGeom prst="rect">
              <a:avLst/>
            </a:prstGeom>
            <a:noFill/>
            <a:extLst/>
          </p:spPr>
        </p:pic>
      </p:grpSp>
      <p:sp>
        <p:nvSpPr>
          <p:cNvPr id="3" name="TextBox 2"/>
          <p:cNvSpPr txBox="1"/>
          <p:nvPr/>
        </p:nvSpPr>
        <p:spPr>
          <a:xfrm>
            <a:off x="834006" y="1870961"/>
            <a:ext cx="7359635" cy="156966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/>
              <a:t>One in three of people using IPEDs who use NSP distribute equipment to others</a:t>
            </a:r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12752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95536" y="3861048"/>
            <a:ext cx="69847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Mid-point</a:t>
            </a:r>
            <a:r>
              <a:rPr lang="en-GB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GB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160 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participants	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n-GB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1,040 others</a:t>
            </a:r>
            <a:endParaRPr lang="en-GB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5" y="1280401"/>
            <a:ext cx="8229600" cy="1116526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Estimated extend of secondary distribution</a:t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sz="1800" dirty="0" smtClean="0">
                <a:solidFill>
                  <a:schemeClr val="tx1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/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sz="3100" dirty="0" smtClean="0">
                <a:solidFill>
                  <a:schemeClr val="tx1"/>
                </a:solidFill>
              </a:rPr>
              <a:t>There were </a:t>
            </a:r>
            <a:r>
              <a:rPr lang="en-GB" sz="3100" dirty="0">
                <a:solidFill>
                  <a:schemeClr val="tx1"/>
                </a:solidFill>
              </a:rPr>
              <a:t>564 </a:t>
            </a:r>
            <a:r>
              <a:rPr lang="en-GB" sz="3100" dirty="0" smtClean="0">
                <a:solidFill>
                  <a:schemeClr val="tx1"/>
                </a:solidFill>
              </a:rPr>
              <a:t>participants in the sample</a:t>
            </a:r>
            <a:r>
              <a:rPr lang="en-GB" dirty="0" smtClean="0">
                <a:solidFill>
                  <a:schemeClr val="tx1"/>
                </a:solidFill>
              </a:rPr>
              <a:t>.</a:t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sz="3100" dirty="0" smtClean="0">
                <a:solidFill>
                  <a:schemeClr val="tx1"/>
                </a:solidFill>
              </a:rPr>
              <a:t>160 collected for others.</a:t>
            </a:r>
            <a:endParaRPr lang="en-GB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5" y="2388482"/>
            <a:ext cx="6840761" cy="1152127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 smtClean="0">
                <a:solidFill>
                  <a:schemeClr val="tx1"/>
                </a:solidFill>
              </a:rPr>
              <a:t>Minimum:</a:t>
            </a:r>
            <a:r>
              <a:rPr lang="en-GB" sz="2400" dirty="0" smtClean="0">
                <a:solidFill>
                  <a:schemeClr val="tx1"/>
                </a:solidFill>
              </a:rPr>
              <a:t>		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chemeClr val="tx1"/>
                </a:solidFill>
              </a:rPr>
              <a:t>160 participants</a:t>
            </a:r>
            <a:r>
              <a:rPr lang="en-GB" sz="2400" dirty="0" smtClean="0"/>
              <a:t>						   </a:t>
            </a:r>
            <a:r>
              <a:rPr lang="en-GB" sz="2800" b="1" dirty="0" smtClean="0">
                <a:solidFill>
                  <a:srgbClr val="C00000"/>
                </a:solidFill>
              </a:rPr>
              <a:t>667 others</a:t>
            </a:r>
          </a:p>
          <a:p>
            <a:endParaRPr lang="en-GB" sz="2400" dirty="0" smtClean="0"/>
          </a:p>
          <a:p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>
                <a:solidFill>
                  <a:prstClr val="white"/>
                </a:solidFill>
              </a:rPr>
              <a:t>  </a:t>
            </a:r>
            <a:fld id="{2565FA6D-D4C8-4C4C-AC4B-3269734D34D8}" type="slidenum">
              <a:rPr lang="en-US" smtClean="0">
                <a:solidFill>
                  <a:prstClr val="white"/>
                </a:solidFill>
              </a:rPr>
              <a:pPr marL="531813">
                <a:defRPr/>
              </a:pPr>
              <a:t>23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3059832" y="4437112"/>
            <a:ext cx="158417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>
            <a:off x="7380312" y="2423567"/>
            <a:ext cx="1512168" cy="2445593"/>
            <a:chOff x="7380312" y="2423567"/>
            <a:chExt cx="1512168" cy="2445593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7380312" y="2531579"/>
              <a:ext cx="0" cy="2337581"/>
            </a:xfrm>
            <a:prstGeom prst="straightConnector1">
              <a:avLst/>
            </a:prstGeom>
            <a:ln w="19050"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524328" y="2423567"/>
              <a:ext cx="1368152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chemeClr val="accent3">
                      <a:lumMod val="75000"/>
                    </a:schemeClr>
                  </a:solidFill>
                </a:rPr>
                <a:t>Range of users which may not be engaging with NSP from our sample</a:t>
              </a:r>
              <a:endParaRPr lang="en-GB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sp>
        <p:nvSpPr>
          <p:cNvPr id="12" name="Right Arrow 11"/>
          <p:cNvSpPr/>
          <p:nvPr/>
        </p:nvSpPr>
        <p:spPr>
          <a:xfrm>
            <a:off x="3024891" y="3070193"/>
            <a:ext cx="158417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ooter Placeholder 4"/>
          <p:cNvSpPr txBox="1">
            <a:spLocks/>
          </p:cNvSpPr>
          <p:nvPr/>
        </p:nvSpPr>
        <p:spPr>
          <a:xfrm>
            <a:off x="457200" y="5610618"/>
            <a:ext cx="7734807" cy="71037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001A52"/>
                </a:solidFill>
                <a:latin typeface="Arial"/>
                <a:ea typeface="ＭＳ Ｐゴシック" charset="0"/>
                <a:cs typeface="Arial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GB" dirty="0" smtClean="0">
                <a:solidFill>
                  <a:schemeClr val="tx1"/>
                </a:solidFill>
              </a:rPr>
              <a:t>Glass </a:t>
            </a:r>
            <a:r>
              <a:rPr lang="en-GB" dirty="0" smtClean="0">
                <a:solidFill>
                  <a:schemeClr val="tx1"/>
                </a:solidFill>
              </a:rPr>
              <a:t>R </a:t>
            </a:r>
            <a:r>
              <a:rPr lang="en-GB" i="1" dirty="0" smtClean="0">
                <a:solidFill>
                  <a:schemeClr val="tx1"/>
                </a:solidFill>
              </a:rPr>
              <a:t>et al </a:t>
            </a:r>
            <a:r>
              <a:rPr lang="en-GB" dirty="0" smtClean="0">
                <a:solidFill>
                  <a:schemeClr val="tx1"/>
                </a:solidFill>
              </a:rPr>
              <a:t>Secondary distribution of injecting equipment obtained from needle and syringe programmes by people injecting image and performance enhancing drugs: England &amp; Wales, 2012-15.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370" y="126206"/>
            <a:ext cx="2834068" cy="8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build="p"/>
      <p:bldP spid="7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>
                <a:solidFill>
                  <a:prstClr val="white"/>
                </a:solidFill>
              </a:rPr>
              <a:t>  </a:t>
            </a:r>
            <a:fld id="{2565FA6D-D4C8-4C4C-AC4B-3269734D34D8}" type="slidenum">
              <a:rPr lang="en-US" smtClean="0">
                <a:solidFill>
                  <a:prstClr val="white"/>
                </a:solidFill>
              </a:rPr>
              <a:pPr marL="531813">
                <a:defRPr/>
              </a:pPr>
              <a:t>24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17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402112"/>
              </p:ext>
            </p:extLst>
          </p:nvPr>
        </p:nvGraphicFramePr>
        <p:xfrm>
          <a:off x="363833" y="1730800"/>
          <a:ext cx="3168351" cy="29522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134150188"/>
              </p:ext>
            </p:extLst>
          </p:nvPr>
        </p:nvGraphicFramePr>
        <p:xfrm>
          <a:off x="3923928" y="1787292"/>
          <a:ext cx="4968552" cy="4264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0" name="Straight Connector 19"/>
          <p:cNvCxnSpPr/>
          <p:nvPr/>
        </p:nvCxnSpPr>
        <p:spPr>
          <a:xfrm flipV="1">
            <a:off x="1524000" y="2694915"/>
            <a:ext cx="4464496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117558" y="3139607"/>
            <a:ext cx="2886490" cy="23662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05167" y="5924878"/>
            <a:ext cx="58781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200" dirty="0"/>
              <a:t>Hope </a:t>
            </a:r>
            <a:r>
              <a:rPr lang="en-GB" sz="1200" i="1" dirty="0"/>
              <a:t>et al. </a:t>
            </a:r>
            <a:r>
              <a:rPr lang="en-GB" sz="1200" dirty="0"/>
              <a:t>Drug and Alcohol Dependence 2017;179 :83-86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0" y="995687"/>
            <a:ext cx="57871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Injection of </a:t>
            </a:r>
            <a:r>
              <a:rPr lang="en-US" sz="3200" smtClean="0"/>
              <a:t>psychoactive drugs</a:t>
            </a:r>
            <a:endParaRPr lang="en-US" sz="32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370" y="126206"/>
            <a:ext cx="2834068" cy="8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0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8391"/>
            <a:ext cx="8229600" cy="564477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Prevalence of antibodies to </a:t>
            </a:r>
            <a:r>
              <a:rPr lang="en-GB" dirty="0">
                <a:solidFill>
                  <a:schemeClr val="tx1"/>
                </a:solidFill>
              </a:rPr>
              <a:t>hepatitis C</a:t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sz="2700" dirty="0">
                <a:solidFill>
                  <a:schemeClr val="tx1"/>
                </a:solidFill>
              </a:rPr>
              <a:t>Overall </a:t>
            </a:r>
            <a:r>
              <a:rPr lang="en-GB" sz="2700" dirty="0" smtClean="0">
                <a:solidFill>
                  <a:schemeClr val="tx1"/>
                </a:solidFill>
              </a:rPr>
              <a:t>one in twenty had antibodies</a:t>
            </a:r>
            <a:endParaRPr lang="en-GB" sz="31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>
                <a:solidFill>
                  <a:prstClr val="white"/>
                </a:solidFill>
              </a:rPr>
              <a:t>  </a:t>
            </a:r>
            <a:fld id="{2565FA6D-D4C8-4C4C-AC4B-3269734D34D8}" type="slidenum">
              <a:rPr lang="en-US" smtClean="0">
                <a:solidFill>
                  <a:prstClr val="white"/>
                </a:solidFill>
              </a:rPr>
              <a:pPr marL="531813">
                <a:defRPr/>
              </a:pPr>
              <a:t>25</a:t>
            </a:fld>
            <a:endParaRPr lang="en-US" dirty="0">
              <a:solidFill>
                <a:prstClr val="white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611560" y="2079523"/>
          <a:ext cx="7927975" cy="39112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5882481"/>
            <a:ext cx="7624916" cy="528637"/>
          </a:xfrm>
        </p:spPr>
        <p:txBody>
          <a:bodyPr/>
          <a:lstStyle/>
          <a:p>
            <a:pPr algn="l">
              <a:defRPr/>
            </a:pPr>
            <a:r>
              <a:rPr lang="en-GB" sz="1100" dirty="0">
                <a:solidFill>
                  <a:schemeClr val="tx1"/>
                </a:solidFill>
              </a:rPr>
              <a:t>Hope </a:t>
            </a:r>
            <a:r>
              <a:rPr lang="en-GB" sz="1100" i="1" dirty="0" smtClean="0">
                <a:solidFill>
                  <a:schemeClr val="tx1"/>
                </a:solidFill>
              </a:rPr>
              <a:t>et al. </a:t>
            </a:r>
            <a:r>
              <a:rPr lang="en-GB" sz="1100" dirty="0" smtClean="0">
                <a:solidFill>
                  <a:schemeClr val="tx1"/>
                </a:solidFill>
              </a:rPr>
              <a:t>Drug </a:t>
            </a:r>
            <a:r>
              <a:rPr lang="en-GB" sz="1100" dirty="0">
                <a:solidFill>
                  <a:schemeClr val="tx1"/>
                </a:solidFill>
              </a:rPr>
              <a:t>and Alcohol </a:t>
            </a:r>
            <a:r>
              <a:rPr lang="en-GB" sz="1100" dirty="0" smtClean="0">
                <a:solidFill>
                  <a:schemeClr val="tx1"/>
                </a:solidFill>
              </a:rPr>
              <a:t>Dependence 2017;179 </a:t>
            </a:r>
            <a:r>
              <a:rPr lang="en-GB" sz="1100" dirty="0">
                <a:solidFill>
                  <a:schemeClr val="tx1"/>
                </a:solidFill>
              </a:rPr>
              <a:t>:83-86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370" y="126206"/>
            <a:ext cx="2834068" cy="8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8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535" y="1373511"/>
            <a:ext cx="8028000" cy="648072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tx1"/>
                </a:solidFill>
              </a:rPr>
              <a:t>Awareness of having had hepatitis C</a:t>
            </a:r>
            <a:br>
              <a:rPr lang="en-GB" dirty="0" smtClean="0">
                <a:solidFill>
                  <a:schemeClr val="tx1"/>
                </a:solidFill>
              </a:rPr>
            </a:br>
            <a:endParaRPr lang="en-GB" sz="31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531813">
              <a:defRPr/>
            </a:pPr>
            <a:r>
              <a:rPr lang="en-US" smtClean="0">
                <a:solidFill>
                  <a:prstClr val="white"/>
                </a:solidFill>
              </a:rPr>
              <a:t>  </a:t>
            </a:r>
            <a:fld id="{2565FA6D-D4C8-4C4C-AC4B-3269734D34D8}" type="slidenum">
              <a:rPr lang="en-US" smtClean="0">
                <a:solidFill>
                  <a:prstClr val="white"/>
                </a:solidFill>
              </a:rPr>
              <a:pPr marL="531813">
                <a:defRPr/>
              </a:pPr>
              <a:t>26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4237" y="5800726"/>
            <a:ext cx="7624916" cy="528637"/>
          </a:xfrm>
        </p:spPr>
        <p:txBody>
          <a:bodyPr/>
          <a:lstStyle/>
          <a:p>
            <a:pPr algn="l">
              <a:defRPr/>
            </a:pPr>
            <a:r>
              <a:rPr lang="en-GB" sz="1100" dirty="0">
                <a:solidFill>
                  <a:schemeClr val="tx1"/>
                </a:solidFill>
              </a:rPr>
              <a:t>Hope </a:t>
            </a:r>
            <a:r>
              <a:rPr lang="en-GB" sz="1100" i="1" dirty="0" smtClean="0">
                <a:solidFill>
                  <a:schemeClr val="tx1"/>
                </a:solidFill>
              </a:rPr>
              <a:t>et al. </a:t>
            </a:r>
            <a:r>
              <a:rPr lang="en-GB" sz="1100" dirty="0" smtClean="0">
                <a:solidFill>
                  <a:schemeClr val="tx1"/>
                </a:solidFill>
              </a:rPr>
              <a:t>Drug </a:t>
            </a:r>
            <a:r>
              <a:rPr lang="en-GB" sz="1100" dirty="0">
                <a:solidFill>
                  <a:schemeClr val="tx1"/>
                </a:solidFill>
              </a:rPr>
              <a:t>and Alcohol </a:t>
            </a:r>
            <a:r>
              <a:rPr lang="en-GB" sz="1100" dirty="0" smtClean="0">
                <a:solidFill>
                  <a:schemeClr val="tx1"/>
                </a:solidFill>
              </a:rPr>
              <a:t>Dependence 2017;’, </a:t>
            </a:r>
            <a:r>
              <a:rPr lang="en-GB" sz="1100" dirty="0">
                <a:solidFill>
                  <a:schemeClr val="tx1"/>
                </a:solidFill>
              </a:rPr>
              <a:t>179 :83-86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611560" y="1722302"/>
          <a:ext cx="7927975" cy="4268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370" y="126206"/>
            <a:ext cx="2834068" cy="8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36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698" y="2779371"/>
            <a:ext cx="8229600" cy="564477"/>
          </a:xfrm>
        </p:spPr>
        <p:txBody>
          <a:bodyPr/>
          <a:lstStyle/>
          <a:p>
            <a:r>
              <a:rPr lang="en-US" sz="5400" dirty="0" smtClean="0">
                <a:solidFill>
                  <a:schemeClr val="tx1"/>
                </a:solidFill>
              </a:rPr>
              <a:t>Global phenomenon</a:t>
            </a:r>
            <a:endParaRPr lang="en-US" sz="54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370" y="126206"/>
            <a:ext cx="2834068" cy="8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25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1541940"/>
            <a:ext cx="9144000" cy="4788011"/>
            <a:chOff x="0" y="1540361"/>
            <a:chExt cx="9144000" cy="4788011"/>
          </a:xfrm>
          <a:solidFill>
            <a:schemeClr val="bg1"/>
          </a:solidFill>
        </p:grpSpPr>
        <p:grpSp>
          <p:nvGrpSpPr>
            <p:cNvPr id="12" name="Group 11"/>
            <p:cNvGrpSpPr/>
            <p:nvPr/>
          </p:nvGrpSpPr>
          <p:grpSpPr>
            <a:xfrm>
              <a:off x="0" y="1540361"/>
              <a:ext cx="9144000" cy="4788011"/>
              <a:chOff x="0" y="1540361"/>
              <a:chExt cx="9144000" cy="4788011"/>
            </a:xfrm>
            <a:grpFill/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540361"/>
                <a:ext cx="9144000" cy="4639597"/>
              </a:xfrm>
              <a:prstGeom prst="rect">
                <a:avLst/>
              </a:prstGeom>
              <a:grpFill/>
            </p:spPr>
          </p:pic>
          <p:grpSp>
            <p:nvGrpSpPr>
              <p:cNvPr id="10" name="Group 9"/>
              <p:cNvGrpSpPr/>
              <p:nvPr/>
            </p:nvGrpSpPr>
            <p:grpSpPr>
              <a:xfrm>
                <a:off x="0" y="4906978"/>
                <a:ext cx="1392724" cy="1421394"/>
                <a:chOff x="0" y="4906978"/>
                <a:chExt cx="1392724" cy="1421394"/>
              </a:xfrm>
              <a:grpFill/>
            </p:grpSpPr>
            <p:sp>
              <p:nvSpPr>
                <p:cNvPr id="8" name="Rectangle 7"/>
                <p:cNvSpPr/>
                <p:nvPr/>
              </p:nvSpPr>
              <p:spPr>
                <a:xfrm>
                  <a:off x="63378" y="5893807"/>
                  <a:ext cx="1329346" cy="289558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" name="Rectangle 8"/>
                <p:cNvSpPr/>
                <p:nvPr/>
              </p:nvSpPr>
              <p:spPr>
                <a:xfrm>
                  <a:off x="0" y="4906978"/>
                  <a:ext cx="1392724" cy="1421394"/>
                </a:xfrm>
                <a:prstGeom prst="rect">
                  <a:avLst/>
                </a:prstGeom>
                <a:grpFill/>
                <a:ln w="31750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b="1" dirty="0" smtClean="0">
                      <a:solidFill>
                        <a:srgbClr val="C00000"/>
                      </a:solidFill>
                    </a:rPr>
                    <a:t>993 male anabolic steroid users</a:t>
                  </a:r>
                  <a:endParaRPr lang="en-GB" b="1" dirty="0">
                    <a:solidFill>
                      <a:srgbClr val="C00000"/>
                    </a:solidFill>
                  </a:endParaRPr>
                </a:p>
              </p:txBody>
            </p:sp>
          </p:grpSp>
        </p:grpSp>
        <p:sp>
          <p:nvSpPr>
            <p:cNvPr id="13" name="Rectangle 12"/>
            <p:cNvSpPr/>
            <p:nvPr/>
          </p:nvSpPr>
          <p:spPr>
            <a:xfrm>
              <a:off x="3802459" y="5481607"/>
              <a:ext cx="1329346" cy="26405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96704" y="328118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96</a:t>
            </a:r>
            <a:endParaRPr lang="en-GB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809183" y="4746790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250</a:t>
            </a:r>
            <a:endParaRPr lang="en-GB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464458" y="2509076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525</a:t>
            </a:r>
            <a:endParaRPr lang="en-GB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796134" y="4039111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104</a:t>
            </a:r>
            <a:endParaRPr lang="en-GB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343903" y="5156947"/>
            <a:ext cx="1018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smtClean="0"/>
              <a:t>Other 17</a:t>
            </a:r>
            <a:endParaRPr lang="en-GB" sz="16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7463"/>
            <a:ext cx="8229600" cy="564477"/>
          </a:xfrm>
        </p:spPr>
        <p:txBody>
          <a:bodyPr/>
          <a:lstStyle/>
          <a:p>
            <a:r>
              <a:rPr lang="en-GB" sz="2800" dirty="0" smtClean="0">
                <a:solidFill>
                  <a:schemeClr val="tx1"/>
                </a:solidFill>
              </a:rPr>
              <a:t>Global Drug Survey 2015 (</a:t>
            </a:r>
            <a:r>
              <a:rPr lang="en-AU" sz="2800" dirty="0" smtClean="0">
                <a:solidFill>
                  <a:schemeClr val="tx1"/>
                </a:solidFill>
              </a:rPr>
              <a:t>89,509  responses)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05786" y="5994134"/>
            <a:ext cx="1438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err="1" smtClean="0"/>
              <a:t>Zahnow</a:t>
            </a:r>
            <a:r>
              <a:rPr lang="en-GB" sz="1100" dirty="0" smtClean="0"/>
              <a:t> </a:t>
            </a:r>
            <a:r>
              <a:rPr lang="en-GB" sz="1100" dirty="0" smtClean="0"/>
              <a:t>et al </a:t>
            </a:r>
            <a:r>
              <a:rPr lang="en-GB" sz="1100" dirty="0" smtClean="0"/>
              <a:t>(</a:t>
            </a:r>
            <a:r>
              <a:rPr lang="en-GB" sz="1100" dirty="0" smtClean="0"/>
              <a:t>2017</a:t>
            </a:r>
            <a:r>
              <a:rPr lang="en-GB" sz="1100" dirty="0" smtClean="0"/>
              <a:t>)</a:t>
            </a:r>
            <a:endParaRPr lang="en-GB" sz="11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370" y="126206"/>
            <a:ext cx="2834068" cy="8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3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235392"/>
            <a:ext cx="8229600" cy="564477"/>
          </a:xfrm>
        </p:spPr>
        <p:txBody>
          <a:bodyPr/>
          <a:lstStyle/>
          <a:p>
            <a:r>
              <a:rPr lang="en-AU" sz="2800" dirty="0">
                <a:solidFill>
                  <a:schemeClr val="tx1"/>
                </a:solidFill>
              </a:rPr>
              <a:t>Region of residence: AAS users as proportion of GDS participants 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145701"/>
              </p:ext>
            </p:extLst>
          </p:nvPr>
        </p:nvGraphicFramePr>
        <p:xfrm>
          <a:off x="253999" y="2035346"/>
          <a:ext cx="8636001" cy="37505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653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41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15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9413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8860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59226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0959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Characteristics</a:t>
                      </a:r>
                      <a:endParaRPr lang="en-GB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Total </a:t>
                      </a:r>
                      <a:r>
                        <a:rPr lang="en-AU" sz="1800" dirty="0" smtClean="0">
                          <a:effectLst/>
                        </a:rPr>
                        <a:t>males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Ever used </a:t>
                      </a:r>
                      <a:endParaRPr lang="en-GB" sz="18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 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% of total </a:t>
                      </a:r>
                      <a:r>
                        <a:rPr lang="en-AU" sz="1800" dirty="0" smtClean="0">
                          <a:effectLst/>
                        </a:rPr>
                        <a:t>males ever </a:t>
                      </a:r>
                      <a:r>
                        <a:rPr lang="en-AU" sz="1800" dirty="0">
                          <a:effectLst/>
                        </a:rPr>
                        <a:t>used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Used in the last 12 </a:t>
                      </a:r>
                      <a:r>
                        <a:rPr lang="en-AU" sz="1800" dirty="0" smtClean="0">
                          <a:effectLst/>
                        </a:rPr>
                        <a:t>months 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1800" dirty="0">
                          <a:effectLst/>
                        </a:rPr>
                        <a:t>% of total male </a:t>
                      </a:r>
                      <a:r>
                        <a:rPr lang="en-AU" sz="1800" dirty="0" smtClean="0">
                          <a:effectLst/>
                        </a:rPr>
                        <a:t>used </a:t>
                      </a:r>
                      <a:r>
                        <a:rPr lang="en-AU" sz="1800" dirty="0">
                          <a:effectLst/>
                        </a:rPr>
                        <a:t>in last 12 </a:t>
                      </a:r>
                      <a:r>
                        <a:rPr lang="en-AU" sz="1800" dirty="0" smtClean="0">
                          <a:effectLst/>
                        </a:rPr>
                        <a:t>months</a:t>
                      </a:r>
                      <a:endParaRPr lang="en-GB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23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 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 </a:t>
                      </a:r>
                      <a:endParaRPr lang="en-GB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 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 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 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 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23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 smtClean="0">
                          <a:effectLst/>
                        </a:rPr>
                        <a:t>Region</a:t>
                      </a:r>
                      <a:endParaRPr lang="en-GB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 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 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 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 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 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2352">
                <a:tc>
                  <a:txBody>
                    <a:bodyPr/>
                    <a:lstStyle/>
                    <a:p>
                      <a:pPr marL="18034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Europe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47,424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525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(1.10)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158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(0.33)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2352">
                <a:tc>
                  <a:txBody>
                    <a:bodyPr/>
                    <a:lstStyle/>
                    <a:p>
                      <a:pPr marL="18034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North America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3,038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96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(3.06)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27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(0.86)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2352">
                <a:tc>
                  <a:txBody>
                    <a:bodyPr/>
                    <a:lstStyle/>
                    <a:p>
                      <a:pPr marL="18034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South Americas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3,133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250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(7.39)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84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(2.48)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2352">
                <a:tc>
                  <a:txBody>
                    <a:bodyPr/>
                    <a:lstStyle/>
                    <a:p>
                      <a:pPr marL="18034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Oceania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4,080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104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(2.49)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38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(0.91)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2352">
                <a:tc>
                  <a:txBody>
                    <a:bodyPr/>
                    <a:lstStyle/>
                    <a:p>
                      <a:pPr marL="18034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Other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537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17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(3.07)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8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(1.44)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923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Total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58,212</a:t>
                      </a:r>
                      <a:endParaRPr lang="en-GB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993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(1.68)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>
                          <a:effectLst/>
                        </a:rPr>
                        <a:t>315</a:t>
                      </a:r>
                      <a:endParaRPr lang="en-GB" sz="28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(0.53)</a:t>
                      </a:r>
                      <a:endParaRPr lang="en-GB" sz="2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x-none" altLang="x-non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x-none" altLang="x-non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3906" y="6006108"/>
            <a:ext cx="1438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err="1" smtClean="0"/>
              <a:t>Zahnow</a:t>
            </a:r>
            <a:r>
              <a:rPr lang="en-GB" sz="1100" dirty="0" smtClean="0"/>
              <a:t> </a:t>
            </a:r>
            <a:r>
              <a:rPr lang="en-GB" sz="1100" dirty="0" smtClean="0"/>
              <a:t>et al </a:t>
            </a:r>
            <a:r>
              <a:rPr lang="en-GB" sz="1100" dirty="0" smtClean="0"/>
              <a:t>(</a:t>
            </a:r>
            <a:r>
              <a:rPr lang="en-GB" sz="1100" dirty="0" smtClean="0"/>
              <a:t>2017</a:t>
            </a:r>
            <a:r>
              <a:rPr lang="en-GB" sz="1100" dirty="0" smtClean="0"/>
              <a:t>)</a:t>
            </a:r>
            <a:endParaRPr lang="en-GB" sz="11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370" y="126206"/>
            <a:ext cx="2834068" cy="8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61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3" y="1238867"/>
            <a:ext cx="8969721" cy="502304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370" y="126206"/>
            <a:ext cx="2834068" cy="8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>
                <a:solidFill>
                  <a:schemeClr val="tx1"/>
                </a:solidFill>
              </a:rPr>
              <a:t>Global Drug Survey – 993 steroid users </a:t>
            </a:r>
            <a:endParaRPr lang="en-GB" sz="2800" dirty="0">
              <a:solidFill>
                <a:schemeClr val="tx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451560"/>
              </p:ext>
            </p:extLst>
          </p:nvPr>
        </p:nvGraphicFramePr>
        <p:xfrm>
          <a:off x="703906" y="1705453"/>
          <a:ext cx="7736187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218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7118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Drug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Used in last</a:t>
                      </a:r>
                      <a:r>
                        <a:rPr lang="en-GB" sz="2000" baseline="0" dirty="0" smtClean="0"/>
                        <a:t> 12 months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Lifetime use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Cannabis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63.1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87.8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Other drugs *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44.6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71.4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Ecstasy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41.8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61.3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Cocaine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38.7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61.3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Amphetamines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20.6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49.1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LSD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18.1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41.1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Benzodiazepines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28.2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34.8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NPS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/>
                        <a:t>14.0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31.0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Opiates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15.3</a:t>
                      </a:r>
                      <a:endParaRPr lang="en-GB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/>
                        <a:t>30.0</a:t>
                      </a:r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052353" y="6006108"/>
            <a:ext cx="43877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* Including </a:t>
            </a:r>
            <a:r>
              <a:rPr lang="en-AU" sz="1100" dirty="0"/>
              <a:t>magic mushrooms, poppers, nitrous, ketamine and GHB</a:t>
            </a:r>
            <a:endParaRPr lang="en-GB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703906" y="6006108"/>
            <a:ext cx="1438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err="1" smtClean="0"/>
              <a:t>Zahnow</a:t>
            </a:r>
            <a:r>
              <a:rPr lang="en-GB" sz="1100" dirty="0" smtClean="0"/>
              <a:t> </a:t>
            </a:r>
            <a:r>
              <a:rPr lang="en-GB" sz="1100" dirty="0" smtClean="0"/>
              <a:t>et al </a:t>
            </a:r>
            <a:r>
              <a:rPr lang="en-GB" sz="1100" dirty="0" smtClean="0"/>
              <a:t>(</a:t>
            </a:r>
            <a:r>
              <a:rPr lang="en-GB" sz="1100" dirty="0" smtClean="0"/>
              <a:t>2017</a:t>
            </a:r>
            <a:r>
              <a:rPr lang="en-GB" sz="1100" dirty="0" smtClean="0"/>
              <a:t>)</a:t>
            </a:r>
            <a:endParaRPr lang="en-GB" sz="11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370" y="126206"/>
            <a:ext cx="2834068" cy="8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0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6583" y="1118430"/>
            <a:ext cx="8718901" cy="4996293"/>
          </a:xfrm>
        </p:spPr>
        <p:txBody>
          <a:bodyPr/>
          <a:lstStyle/>
          <a:p>
            <a:pPr marL="0" indent="0">
              <a:spcBef>
                <a:spcPts val="864"/>
              </a:spcBef>
              <a:buNone/>
            </a:pPr>
            <a:r>
              <a:rPr lang="en-GB" sz="1100" dirty="0">
                <a:solidFill>
                  <a:schemeClr val="tx1"/>
                </a:solidFill>
              </a:rPr>
              <a:t>Hope, V. D., McVeigh, J., Smith, J., Glass, R., </a:t>
            </a:r>
            <a:r>
              <a:rPr lang="en-GB" sz="1100" dirty="0" err="1">
                <a:solidFill>
                  <a:schemeClr val="tx1"/>
                </a:solidFill>
              </a:rPr>
              <a:t>Njoroge</a:t>
            </a:r>
            <a:r>
              <a:rPr lang="en-GB" sz="1100" dirty="0">
                <a:solidFill>
                  <a:schemeClr val="tx1"/>
                </a:solidFill>
              </a:rPr>
              <a:t>, J., Tanner, C., . . . Desai, M. (2017). Low levels of hepatitis C diagnosis and testing uptake among people who inject image and performance enhancing drugs in England and Wales, 2012-15. </a:t>
            </a:r>
            <a:r>
              <a:rPr lang="en-GB" sz="1100" i="1" dirty="0">
                <a:solidFill>
                  <a:schemeClr val="tx1"/>
                </a:solidFill>
              </a:rPr>
              <a:t>Drug and Alcohol Dependence</a:t>
            </a:r>
            <a:r>
              <a:rPr lang="en-GB" sz="1100" dirty="0">
                <a:solidFill>
                  <a:schemeClr val="tx1"/>
                </a:solidFill>
              </a:rPr>
              <a:t>, </a:t>
            </a:r>
            <a:r>
              <a:rPr lang="en-GB" sz="1100" i="1" dirty="0">
                <a:solidFill>
                  <a:schemeClr val="tx1"/>
                </a:solidFill>
              </a:rPr>
              <a:t>179</a:t>
            </a:r>
            <a:r>
              <a:rPr lang="en-GB" sz="1100" dirty="0">
                <a:solidFill>
                  <a:schemeClr val="tx1"/>
                </a:solidFill>
              </a:rPr>
              <a:t>, 83-86. </a:t>
            </a:r>
          </a:p>
          <a:p>
            <a:pPr marL="0" indent="0">
              <a:spcBef>
                <a:spcPts val="864"/>
              </a:spcBef>
              <a:buNone/>
            </a:pPr>
            <a:r>
              <a:rPr lang="en-US" sz="1100" dirty="0" smtClean="0">
                <a:solidFill>
                  <a:schemeClr val="tx1"/>
                </a:solidFill>
              </a:rPr>
              <a:t>McVeigh</a:t>
            </a:r>
            <a:r>
              <a:rPr lang="en-US" sz="1100" dirty="0">
                <a:solidFill>
                  <a:schemeClr val="tx1"/>
                </a:solidFill>
              </a:rPr>
              <a:t>, J., &amp; Begley, E. (</a:t>
            </a:r>
            <a:r>
              <a:rPr lang="en-US" sz="1100" dirty="0" smtClean="0">
                <a:solidFill>
                  <a:schemeClr val="tx1"/>
                </a:solidFill>
              </a:rPr>
              <a:t>2017). </a:t>
            </a:r>
            <a:r>
              <a:rPr lang="en-US" sz="1100" dirty="0">
                <a:solidFill>
                  <a:schemeClr val="tx1"/>
                </a:solidFill>
              </a:rPr>
              <a:t>Anabolic steroids in the UK: an increasing issue for public health. Drugs: Education, Prevention and Policy</a:t>
            </a:r>
            <a:r>
              <a:rPr lang="en-US" sz="1100" dirty="0" smtClean="0">
                <a:solidFill>
                  <a:schemeClr val="tx1"/>
                </a:solidFill>
              </a:rPr>
              <a:t>, </a:t>
            </a:r>
            <a:r>
              <a:rPr lang="en-GB" sz="1100" dirty="0">
                <a:solidFill>
                  <a:schemeClr val="tx1"/>
                </a:solidFill>
              </a:rPr>
              <a:t>24.:3, 278-285 </a:t>
            </a:r>
            <a:endParaRPr lang="en-GB" sz="1100" dirty="0">
              <a:solidFill>
                <a:schemeClr val="tx1"/>
              </a:solidFill>
            </a:endParaRPr>
          </a:p>
          <a:p>
            <a:pPr marL="0" indent="0">
              <a:spcBef>
                <a:spcPts val="864"/>
              </a:spcBef>
              <a:buNone/>
            </a:pPr>
            <a:r>
              <a:rPr lang="en-US" sz="1100" dirty="0" smtClean="0">
                <a:solidFill>
                  <a:schemeClr val="tx1"/>
                </a:solidFill>
              </a:rPr>
              <a:t>Hope</a:t>
            </a:r>
            <a:r>
              <a:rPr lang="en-US" sz="1100" dirty="0">
                <a:solidFill>
                  <a:schemeClr val="tx1"/>
                </a:solidFill>
              </a:rPr>
              <a:t>, V. D., McVeigh, J., Marongiu, A., Evans-Brown, M., Smith, J., </a:t>
            </a:r>
            <a:r>
              <a:rPr lang="en-US" sz="1100" dirty="0" err="1">
                <a:solidFill>
                  <a:schemeClr val="tx1"/>
                </a:solidFill>
              </a:rPr>
              <a:t>Kimergard</a:t>
            </a:r>
            <a:r>
              <a:rPr lang="en-US" sz="1100" dirty="0">
                <a:solidFill>
                  <a:schemeClr val="tx1"/>
                </a:solidFill>
              </a:rPr>
              <a:t>, A., . . . Bellis, M. A. (2013). Prevalence of, and risk factors for, HIV, hepatitis B and C infections among men who inject image and performance enhancing drugs: a cross-sectional study. BMJ OPEN, 3(9), </a:t>
            </a:r>
            <a:r>
              <a:rPr lang="en-US" sz="1100" dirty="0" smtClean="0">
                <a:solidFill>
                  <a:schemeClr val="tx1"/>
                </a:solidFill>
              </a:rPr>
              <a:t>11 </a:t>
            </a:r>
          </a:p>
          <a:p>
            <a:pPr marL="0" indent="0">
              <a:spcBef>
                <a:spcPts val="864"/>
              </a:spcBef>
              <a:buNone/>
            </a:pPr>
            <a:r>
              <a:rPr lang="en-US" sz="1100" dirty="0" smtClean="0">
                <a:solidFill>
                  <a:schemeClr val="tx1"/>
                </a:solidFill>
              </a:rPr>
              <a:t>McVeigh</a:t>
            </a:r>
            <a:r>
              <a:rPr lang="en-US" sz="1100" dirty="0">
                <a:solidFill>
                  <a:schemeClr val="tx1"/>
                </a:solidFill>
              </a:rPr>
              <a:t>, J., Beynon, C., &amp; Bellis, M. A. (2003). New challenges for agency based syringe exchange schemes: Analysis of 11 years of data (1991-2001) in Merseyside and Cheshire, United Kingdom. International Journal of Drug Policy, 14(5-6), 399-405. </a:t>
            </a:r>
            <a:endParaRPr lang="en-GB" sz="1100" dirty="0">
              <a:solidFill>
                <a:schemeClr val="tx1"/>
              </a:solidFill>
            </a:endParaRPr>
          </a:p>
          <a:p>
            <a:pPr marL="0" indent="0">
              <a:spcBef>
                <a:spcPts val="864"/>
              </a:spcBef>
              <a:buNone/>
            </a:pPr>
            <a:r>
              <a:rPr lang="en-US" sz="1100" dirty="0" err="1">
                <a:solidFill>
                  <a:schemeClr val="tx1"/>
                </a:solidFill>
              </a:rPr>
              <a:t>Zahnow</a:t>
            </a:r>
            <a:r>
              <a:rPr lang="en-US" sz="1100" dirty="0">
                <a:solidFill>
                  <a:schemeClr val="tx1"/>
                </a:solidFill>
              </a:rPr>
              <a:t>, R., McVeigh, J., Ferris, J., &amp; </a:t>
            </a:r>
            <a:r>
              <a:rPr lang="en-US" sz="1100" dirty="0" err="1">
                <a:solidFill>
                  <a:schemeClr val="tx1"/>
                </a:solidFill>
              </a:rPr>
              <a:t>Winstock</a:t>
            </a:r>
            <a:r>
              <a:rPr lang="en-US" sz="1100" dirty="0">
                <a:solidFill>
                  <a:schemeClr val="tx1"/>
                </a:solidFill>
              </a:rPr>
              <a:t>, A. </a:t>
            </a:r>
            <a:r>
              <a:rPr lang="en-US" sz="1100" dirty="0" smtClean="0">
                <a:solidFill>
                  <a:schemeClr val="tx1"/>
                </a:solidFill>
              </a:rPr>
              <a:t>(2017). </a:t>
            </a:r>
            <a:r>
              <a:rPr lang="en-US" sz="1100" dirty="0">
                <a:solidFill>
                  <a:schemeClr val="tx1"/>
                </a:solidFill>
              </a:rPr>
              <a:t>Adverse effects, health service engagement, and service satisfaction among anabolic androgenic steroid users. Contemporary Drug </a:t>
            </a:r>
            <a:r>
              <a:rPr lang="en-US" sz="1100" dirty="0" smtClean="0">
                <a:solidFill>
                  <a:schemeClr val="tx1"/>
                </a:solidFill>
              </a:rPr>
              <a:t>Problems </a:t>
            </a:r>
            <a:r>
              <a:rPr lang="en-GB" sz="1100" dirty="0" smtClean="0">
                <a:solidFill>
                  <a:schemeClr val="tx1"/>
                </a:solidFill>
              </a:rPr>
              <a:t>44(1</a:t>
            </a:r>
            <a:r>
              <a:rPr lang="en-GB" sz="1100" dirty="0">
                <a:solidFill>
                  <a:schemeClr val="tx1"/>
                </a:solidFill>
              </a:rPr>
              <a:t>):69-83 01 </a:t>
            </a:r>
            <a:endParaRPr lang="en-GB" sz="1100" dirty="0">
              <a:solidFill>
                <a:schemeClr val="tx1"/>
              </a:solidFill>
            </a:endParaRPr>
          </a:p>
          <a:p>
            <a:pPr marL="0" indent="0">
              <a:spcBef>
                <a:spcPts val="864"/>
              </a:spcBef>
              <a:buNone/>
            </a:pPr>
            <a:r>
              <a:rPr lang="en-US" sz="1100" dirty="0">
                <a:solidFill>
                  <a:schemeClr val="tx1"/>
                </a:solidFill>
              </a:rPr>
              <a:t>Hope, V. D., Harris, R., McVeigh, J., Cullen, K. J., Smith, J., Parry, J. V., . . . </a:t>
            </a:r>
            <a:r>
              <a:rPr lang="en-US" sz="1100" dirty="0" err="1">
                <a:solidFill>
                  <a:schemeClr val="tx1"/>
                </a:solidFill>
              </a:rPr>
              <a:t>Ncube</a:t>
            </a:r>
            <a:r>
              <a:rPr lang="en-US" sz="1100" dirty="0">
                <a:solidFill>
                  <a:schemeClr val="tx1"/>
                </a:solidFill>
              </a:rPr>
              <a:t>, F. (2016). Risk of HIV and Hepatitis B and C Over Time Among Men Who Inject Image and Performance Enhancing Drugs in England and Wales: Results From Cross-Sectional Prevalence Surveys, 1992-2013. </a:t>
            </a:r>
            <a:r>
              <a:rPr lang="en-US" sz="1100" dirty="0" smtClean="0">
                <a:solidFill>
                  <a:schemeClr val="tx1"/>
                </a:solidFill>
              </a:rPr>
              <a:t>JAIDS, </a:t>
            </a:r>
            <a:r>
              <a:rPr lang="en-US" sz="1100" dirty="0">
                <a:solidFill>
                  <a:schemeClr val="tx1"/>
                </a:solidFill>
              </a:rPr>
              <a:t>71(3), 331-337</a:t>
            </a:r>
            <a:endParaRPr lang="en-GB" sz="1100" dirty="0">
              <a:solidFill>
                <a:schemeClr val="tx1"/>
              </a:solidFill>
            </a:endParaRPr>
          </a:p>
          <a:p>
            <a:pPr marL="0" indent="0">
              <a:spcBef>
                <a:spcPts val="864"/>
              </a:spcBef>
              <a:buNone/>
            </a:pPr>
            <a:r>
              <a:rPr lang="en-US" sz="1100" dirty="0" smtClean="0">
                <a:solidFill>
                  <a:schemeClr val="tx1"/>
                </a:solidFill>
              </a:rPr>
              <a:t>Hope</a:t>
            </a:r>
            <a:r>
              <a:rPr lang="en-US" sz="1100" dirty="0">
                <a:solidFill>
                  <a:schemeClr val="tx1"/>
                </a:solidFill>
              </a:rPr>
              <a:t>, V. D., McVeigh, J., Marongiu, A., Evans-Brown, M., Smith, J., </a:t>
            </a:r>
            <a:r>
              <a:rPr lang="en-US" sz="1100" dirty="0" err="1">
                <a:solidFill>
                  <a:schemeClr val="tx1"/>
                </a:solidFill>
              </a:rPr>
              <a:t>Kimergard</a:t>
            </a:r>
            <a:r>
              <a:rPr lang="en-US" sz="1100" dirty="0">
                <a:solidFill>
                  <a:schemeClr val="tx1"/>
                </a:solidFill>
              </a:rPr>
              <a:t>, A., . . . </a:t>
            </a:r>
            <a:r>
              <a:rPr lang="en-US" sz="1100" dirty="0" err="1">
                <a:solidFill>
                  <a:schemeClr val="tx1"/>
                </a:solidFill>
              </a:rPr>
              <a:t>Ncube</a:t>
            </a:r>
            <a:r>
              <a:rPr lang="en-US" sz="1100" dirty="0">
                <a:solidFill>
                  <a:schemeClr val="tx1"/>
                </a:solidFill>
              </a:rPr>
              <a:t>, F. (2015). Injection site infections and injuries in men who inject image- and performance-enhancing drugs: prevalence, risks factors, and healthcare seeking. </a:t>
            </a:r>
            <a:r>
              <a:rPr lang="en-US" sz="1100" dirty="0" smtClean="0">
                <a:solidFill>
                  <a:schemeClr val="tx1"/>
                </a:solidFill>
              </a:rPr>
              <a:t>Epidemiology and Infection, </a:t>
            </a:r>
            <a:r>
              <a:rPr lang="en-US" sz="1100" dirty="0">
                <a:solidFill>
                  <a:schemeClr val="tx1"/>
                </a:solidFill>
              </a:rPr>
              <a:t>143(1), 132-140. </a:t>
            </a:r>
            <a:endParaRPr lang="en-US" sz="11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864"/>
              </a:spcBef>
              <a:buNone/>
            </a:pPr>
            <a:r>
              <a:rPr lang="en-GB" sz="1100" dirty="0">
                <a:solidFill>
                  <a:schemeClr val="tx1"/>
                </a:solidFill>
              </a:rPr>
              <a:t>McVeigh, J., bates, G., &amp; chandler, M. (2015). Steroids and Image Enhancing Drugs 2014 Survey Results</a:t>
            </a:r>
            <a:r>
              <a:rPr lang="en-GB" sz="1100" dirty="0" smtClean="0">
                <a:solidFill>
                  <a:schemeClr val="tx1"/>
                </a:solidFill>
              </a:rPr>
              <a:t>. </a:t>
            </a:r>
            <a:r>
              <a:rPr lang="en-GB" sz="1100" dirty="0">
                <a:solidFill>
                  <a:schemeClr val="tx1"/>
                </a:solidFill>
                <a:hlinkClick r:id="rId2"/>
              </a:rPr>
              <a:t>http://</a:t>
            </a:r>
            <a:r>
              <a:rPr lang="en-GB" sz="1100" dirty="0" smtClean="0">
                <a:solidFill>
                  <a:schemeClr val="tx1"/>
                </a:solidFill>
                <a:hlinkClick r:id="rId2"/>
              </a:rPr>
              <a:t>www.cph.org.uk/wp-content/uploads/2015/07/SIEDs-report-GB-JL-10-7-15-Final.pdf</a:t>
            </a:r>
            <a:endParaRPr lang="en-GB" sz="11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864"/>
              </a:spcBef>
              <a:buNone/>
            </a:pPr>
            <a:r>
              <a:rPr lang="en-US" sz="1100" dirty="0" smtClean="0">
                <a:solidFill>
                  <a:schemeClr val="tx1"/>
                </a:solidFill>
              </a:rPr>
              <a:t>Bates</a:t>
            </a:r>
            <a:r>
              <a:rPr lang="en-US" sz="1100" dirty="0">
                <a:solidFill>
                  <a:schemeClr val="tx1"/>
                </a:solidFill>
              </a:rPr>
              <a:t>, G., &amp; McVeigh, J. (2016). Image and Performance Enhancing Drugs 2015 Survey Results. Liverpool: Liverpool John </a:t>
            </a:r>
            <a:r>
              <a:rPr lang="en-US" sz="1100" dirty="0" err="1">
                <a:solidFill>
                  <a:schemeClr val="tx1"/>
                </a:solidFill>
              </a:rPr>
              <a:t>Moores</a:t>
            </a:r>
            <a:r>
              <a:rPr lang="en-US" sz="1100" dirty="0">
                <a:solidFill>
                  <a:schemeClr val="tx1"/>
                </a:solidFill>
              </a:rPr>
              <a:t> University. </a:t>
            </a:r>
            <a:r>
              <a:rPr lang="en-US" sz="1100" u="sng" dirty="0">
                <a:solidFill>
                  <a:schemeClr val="tx1"/>
                </a:solidFill>
                <a:hlinkClick r:id="rId3"/>
              </a:rPr>
              <a:t>http://</a:t>
            </a:r>
            <a:r>
              <a:rPr lang="en-US" sz="1100" u="sng" dirty="0" smtClean="0">
                <a:solidFill>
                  <a:schemeClr val="tx1"/>
                </a:solidFill>
                <a:hlinkClick r:id="rId3"/>
              </a:rPr>
              <a:t>www.cph.org.uk/wp-content/uploads/2016/07/IPEDs-2015-survey_final1.pdf</a:t>
            </a:r>
            <a:endParaRPr lang="en-US" sz="1100" u="sng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864"/>
              </a:spcBef>
              <a:buNone/>
            </a:pPr>
            <a:r>
              <a:rPr lang="en-GB" sz="1100" dirty="0" err="1">
                <a:solidFill>
                  <a:schemeClr val="tx1"/>
                </a:solidFill>
              </a:rPr>
              <a:t>Kimergard</a:t>
            </a:r>
            <a:r>
              <a:rPr lang="en-GB" sz="1100" dirty="0">
                <a:solidFill>
                  <a:schemeClr val="tx1"/>
                </a:solidFill>
              </a:rPr>
              <a:t>, A., &amp; McVeigh, J. (2014). Environments, risk and health harms: a qualitative investigation into the illicit use of anabolic steroids among people using harm reduction services in the UK. BMJ Open, 4(6),</a:t>
            </a:r>
            <a:endParaRPr lang="en-US" sz="1100" dirty="0" smtClean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0386" y="648784"/>
            <a:ext cx="1760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References</a:t>
            </a:r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370" y="126206"/>
            <a:ext cx="2834068" cy="8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42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49589"/>
            <a:ext cx="8229600" cy="4121961"/>
          </a:xfrm>
        </p:spPr>
        <p:txBody>
          <a:bodyPr/>
          <a:lstStyle/>
          <a:p>
            <a:pPr marL="0" lvl="0" indent="0" algn="ctr">
              <a:spcBef>
                <a:spcPct val="0"/>
              </a:spcBef>
              <a:buNone/>
              <a:defRPr/>
            </a:pP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Jim McVeigh </a:t>
            </a:r>
            <a:br>
              <a:rPr lang="en-GB" sz="28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</a:b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Director </a:t>
            </a:r>
            <a:b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</a:br>
            <a:endParaRPr lang="en-GB" sz="2800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0" lvl="0" indent="0" algn="ctr">
              <a:spcBef>
                <a:spcPct val="0"/>
              </a:spcBef>
              <a:buNone/>
              <a:defRPr/>
            </a:pPr>
            <a:endParaRPr lang="en-GB" sz="2800" dirty="0">
              <a:solidFill>
                <a:prstClr val="black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0" lvl="0" indent="0" algn="ctr">
              <a:spcBef>
                <a:spcPct val="0"/>
              </a:spcBef>
              <a:buNone/>
              <a:defRPr/>
            </a:pP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Public Health Institute</a:t>
            </a:r>
          </a:p>
          <a:p>
            <a:pPr marL="0" lvl="0" indent="0" algn="ctr">
              <a:spcBef>
                <a:spcPct val="0"/>
              </a:spcBef>
              <a:buNone/>
              <a:defRPr/>
            </a:pP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Liverpool John </a:t>
            </a:r>
            <a:r>
              <a:rPr lang="en-GB" sz="2800" dirty="0" err="1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Moores</a:t>
            </a:r>
            <a:r>
              <a:rPr lang="en-GB" sz="28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 University </a:t>
            </a:r>
          </a:p>
          <a:p>
            <a:pPr marL="0" lvl="0" indent="0" algn="ctr">
              <a:spcBef>
                <a:spcPct val="0"/>
              </a:spcBef>
              <a:buNone/>
              <a:defRPr/>
            </a:pP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0151 231 4512</a:t>
            </a:r>
          </a:p>
          <a:p>
            <a:pPr marL="0" lvl="0" indent="0" algn="ctr">
              <a:spcBef>
                <a:spcPct val="0"/>
              </a:spcBef>
              <a:buNone/>
              <a:defRPr/>
            </a:pP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j.mcveigh@ljmu.ac.uk 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370" y="126206"/>
            <a:ext cx="2834068" cy="8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0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7124"/>
            <a:ext cx="9805503" cy="3744476"/>
          </a:xfrm>
        </p:spPr>
      </p:pic>
      <p:sp>
        <p:nvSpPr>
          <p:cNvPr id="5" name="TextBox 4"/>
          <p:cNvSpPr txBox="1"/>
          <p:nvPr/>
        </p:nvSpPr>
        <p:spPr>
          <a:xfrm>
            <a:off x="7596782" y="6033253"/>
            <a:ext cx="154721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/>
              <a:t>Reproduced from www.ifbb.ru</a:t>
            </a:r>
            <a:endParaRPr lang="en-GB" sz="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370" y="126206"/>
            <a:ext cx="2834068" cy="8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99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1" y="1156873"/>
            <a:ext cx="2944104" cy="49362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736" y="1248194"/>
            <a:ext cx="4824558" cy="49686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370" y="126206"/>
            <a:ext cx="2834068" cy="8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4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 dirty="0">
              <a:ea typeface="+mj-ea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10000">
            <a:solidFill>
              <a:schemeClr val="accent1"/>
            </a:solidFill>
            <a:miter lim="800000"/>
            <a:headEnd/>
            <a:tailEnd/>
          </a:ln>
          <a:effectLst>
            <a:outerShdw blurRad="31750" dist="25400" dir="5400000" rotWithShape="0">
              <a:srgbClr val="808080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20484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0"/>
            <a:ext cx="7097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21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83"/>
          <a:stretch/>
        </p:blipFill>
        <p:spPr bwMode="auto">
          <a:xfrm>
            <a:off x="-80169" y="2208626"/>
            <a:ext cx="9304338" cy="4113489"/>
          </a:xfrm>
        </p:spPr>
      </p:pic>
      <p:sp>
        <p:nvSpPr>
          <p:cNvPr id="21507" name="Title 2"/>
          <p:cNvSpPr>
            <a:spLocks noGrp="1"/>
          </p:cNvSpPr>
          <p:nvPr>
            <p:ph type="title"/>
          </p:nvPr>
        </p:nvSpPr>
        <p:spPr bwMode="auto">
          <a:xfrm>
            <a:off x="80169" y="1338095"/>
            <a:ext cx="9144000" cy="30305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sz="5400" cap="none" dirty="0" smtClean="0">
                <a:solidFill>
                  <a:schemeClr val="tx1"/>
                </a:solidFill>
                <a:latin typeface="+mn-lt"/>
              </a:rPr>
              <a:t>In reality…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370" y="126206"/>
            <a:ext cx="2834068" cy="8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9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-29005" y="1195801"/>
            <a:ext cx="914400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600" smtClean="0"/>
              <a:t>Anabolic steroids d</a:t>
            </a:r>
            <a:r>
              <a:rPr lang="en-US" sz="3600" smtClean="0">
                <a:cs typeface="+mn-cs"/>
              </a:rPr>
              <a:t>efinition</a:t>
            </a:r>
            <a:endParaRPr lang="en-US" sz="3600" dirty="0">
              <a:cs typeface="+mn-cs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092967" y="1921290"/>
            <a:ext cx="7334250" cy="39703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800" dirty="0"/>
              <a:t>Mimic the effects of testosterone</a:t>
            </a:r>
          </a:p>
          <a:p>
            <a:pPr eaLnBrk="0" hangingPunct="0">
              <a:buFontTx/>
              <a:buChar char="•"/>
            </a:pPr>
            <a:endParaRPr lang="en-US" sz="2800" dirty="0"/>
          </a:p>
          <a:p>
            <a:pPr eaLnBrk="0" hangingPunct="0"/>
            <a:r>
              <a:rPr lang="en-US" sz="2800" dirty="0"/>
              <a:t>Testosterone - anabolic &amp; androgenic</a:t>
            </a:r>
          </a:p>
          <a:p>
            <a:pPr eaLnBrk="0" hangingPunct="0">
              <a:buFontTx/>
              <a:buChar char="•"/>
            </a:pPr>
            <a:endParaRPr lang="en-US" sz="2800" dirty="0"/>
          </a:p>
          <a:p>
            <a:pPr eaLnBrk="0" hangingPunct="0"/>
            <a:r>
              <a:rPr lang="en-US" sz="2800" dirty="0"/>
              <a:t>Anabolic - growth &amp; development of tissue </a:t>
            </a:r>
          </a:p>
          <a:p>
            <a:pPr eaLnBrk="0" hangingPunct="0">
              <a:buFontTx/>
              <a:buChar char="•"/>
            </a:pPr>
            <a:endParaRPr lang="en-US" sz="2800" dirty="0"/>
          </a:p>
          <a:p>
            <a:pPr eaLnBrk="0" hangingPunct="0"/>
            <a:r>
              <a:rPr lang="en-US" sz="2800" dirty="0"/>
              <a:t>Androgenic - secondary male sexual characteristics</a:t>
            </a:r>
          </a:p>
          <a:p>
            <a:pPr eaLnBrk="0" hangingPunct="0"/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370" y="126206"/>
            <a:ext cx="2834068" cy="8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6973"/>
            <a:ext cx="8229600" cy="564477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</a:rPr>
              <a:t>Testosterone production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229" y="1502483"/>
            <a:ext cx="5804672" cy="485285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370" y="126206"/>
            <a:ext cx="2834068" cy="88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7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faca0c0b-b7db-4575-8c02-b33ecc4738d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JMU_powerpoint_blue with PHI logo" id="{4CD12D64-6C9A-4469-A4EC-1E274CB97F88}" vid="{7FF47F4B-15AA-478F-A8A6-16F93064A03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ublic Health England">
    <a:dk1>
      <a:sysClr val="windowText" lastClr="000000"/>
    </a:dk1>
    <a:lt1>
      <a:sysClr val="window" lastClr="FFFFFF"/>
    </a:lt1>
    <a:dk2>
      <a:srgbClr val="009966"/>
    </a:dk2>
    <a:lt2>
      <a:srgbClr val="98002E"/>
    </a:lt2>
    <a:accent1>
      <a:srgbClr val="11175E"/>
    </a:accent1>
    <a:accent2>
      <a:srgbClr val="D8B5A3"/>
    </a:accent2>
    <a:accent3>
      <a:srgbClr val="F9A25E"/>
    </a:accent3>
    <a:accent4>
      <a:srgbClr val="EEB111"/>
    </a:accent4>
    <a:accent5>
      <a:srgbClr val="00B274"/>
    </a:accent5>
    <a:accent6>
      <a:srgbClr val="A7A9AC"/>
    </a:accent6>
    <a:hlink>
      <a:srgbClr val="000000"/>
    </a:hlink>
    <a:folHlink>
      <a:srgbClr val="000000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ublic Health England">
    <a:dk1>
      <a:sysClr val="windowText" lastClr="000000"/>
    </a:dk1>
    <a:lt1>
      <a:sysClr val="window" lastClr="FFFFFF"/>
    </a:lt1>
    <a:dk2>
      <a:srgbClr val="009966"/>
    </a:dk2>
    <a:lt2>
      <a:srgbClr val="98002E"/>
    </a:lt2>
    <a:accent1>
      <a:srgbClr val="11175E"/>
    </a:accent1>
    <a:accent2>
      <a:srgbClr val="D8B5A3"/>
    </a:accent2>
    <a:accent3>
      <a:srgbClr val="F9A25E"/>
    </a:accent3>
    <a:accent4>
      <a:srgbClr val="EEB111"/>
    </a:accent4>
    <a:accent5>
      <a:srgbClr val="00B274"/>
    </a:accent5>
    <a:accent6>
      <a:srgbClr val="A7A9AC"/>
    </a:accent6>
    <a:hlink>
      <a:srgbClr val="000000"/>
    </a:hlink>
    <a:folHlink>
      <a:srgbClr val="000000"/>
    </a:folHlink>
  </a:clrScheme>
  <a:fontScheme name="Office Classic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addiction</Template>
  <TotalTime>2975</TotalTime>
  <Words>1440</Words>
  <Application>Microsoft Macintosh PowerPoint</Application>
  <PresentationFormat>On-screen Show (4:3)</PresentationFormat>
  <Paragraphs>278</Paragraphs>
  <Slides>32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AdvTTc9c3bd71</vt:lpstr>
      <vt:lpstr>Calibri</vt:lpstr>
      <vt:lpstr>MS PGothic</vt:lpstr>
      <vt:lpstr>ＭＳ Ｐゴシック</vt:lpstr>
      <vt:lpstr>Times New Roman</vt:lpstr>
      <vt:lpstr>Wingdings 2</vt:lpstr>
      <vt:lpstr>Arial</vt:lpstr>
      <vt:lpstr>Office Theme</vt:lpstr>
      <vt:lpstr>PowerPoint Presentation</vt:lpstr>
      <vt:lpstr>Datasources</vt:lpstr>
      <vt:lpstr>PowerPoint Presentation</vt:lpstr>
      <vt:lpstr>PowerPoint Presentation</vt:lpstr>
      <vt:lpstr>PowerPoint Presentation</vt:lpstr>
      <vt:lpstr>PowerPoint Presentation</vt:lpstr>
      <vt:lpstr>In reality…</vt:lpstr>
      <vt:lpstr>PowerPoint Presentation</vt:lpstr>
      <vt:lpstr>Testosterone production</vt:lpstr>
      <vt:lpstr>PowerPoint Presentation</vt:lpstr>
      <vt:lpstr>Testosterone</vt:lpstr>
      <vt:lpstr>PowerPoint Presentation</vt:lpstr>
      <vt:lpstr>PowerPoint Presentation</vt:lpstr>
      <vt:lpstr>PowerPoint Presentation</vt:lpstr>
      <vt:lpstr>Anabolic steroid users accessing NSPs in Cheshire and Merseyside, UK (1995 and 2015)  </vt:lpstr>
      <vt:lpstr>Anabolic steroid users attending NSPs in Liverpool City Region (1995 and 2015)</vt:lpstr>
      <vt:lpstr>PowerPoint Presentation</vt:lpstr>
      <vt:lpstr>Adverse Health Consequences of Performance Enhancing Drugs  An Endocrine Society Scientific Statement</vt:lpstr>
      <vt:lpstr>PowerPoint Presentation</vt:lpstr>
      <vt:lpstr>PowerPoint Presentation</vt:lpstr>
      <vt:lpstr>Unlinked Anonymous Monitoring Survey of People Who Inject image and performance enhancing drugs</vt:lpstr>
      <vt:lpstr>PowerPoint Presentation</vt:lpstr>
      <vt:lpstr>Estimated extend of secondary distribution   There were 564 participants in the sample. 160 collected for others.</vt:lpstr>
      <vt:lpstr>PowerPoint Presentation</vt:lpstr>
      <vt:lpstr>Prevalence of antibodies to hepatitis C Overall one in twenty had antibodies</vt:lpstr>
      <vt:lpstr>Awareness of having had hepatitis C </vt:lpstr>
      <vt:lpstr>Global phenomenon</vt:lpstr>
      <vt:lpstr>Global Drug Survey 2015 (89,509  responses)</vt:lpstr>
      <vt:lpstr>Region of residence: AAS users as proportion of GDS participants </vt:lpstr>
      <vt:lpstr>Global Drug Survey – 993 steroid users </vt:lpstr>
      <vt:lpstr>PowerPoint Presentation</vt:lpstr>
      <vt:lpstr>PowerPoint Presentation</vt:lpstr>
    </vt:vector>
  </TitlesOfParts>
  <Company>Liverpool John Moores University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McVeigh</dc:creator>
  <cp:lastModifiedBy>Jim McVeigh</cp:lastModifiedBy>
  <cp:revision>190</cp:revision>
  <cp:lastPrinted>2017-10-23T11:55:21Z</cp:lastPrinted>
  <dcterms:created xsi:type="dcterms:W3CDTF">2016-11-01T03:15:42Z</dcterms:created>
  <dcterms:modified xsi:type="dcterms:W3CDTF">2017-10-23T12:11:14Z</dcterms:modified>
</cp:coreProperties>
</file>